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0832" autoAdjust="0"/>
    <p:restoredTop sz="94660"/>
  </p:normalViewPr>
  <p:slideViewPr>
    <p:cSldViewPr>
      <p:cViewPr varScale="1">
        <p:scale>
          <a:sx n="79" d="100"/>
          <a:sy n="79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114744" y="270908"/>
            <a:ext cx="3600000" cy="1800794"/>
            <a:chOff x="114744" y="0"/>
            <a:chExt cx="3600000" cy="1800794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6" name="Connecteur droit 5"/>
            <p:cNvCxnSpPr>
              <a:stCxn id="4" idx="0"/>
              <a:endCxn id="4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/>
        </p:nvGrpSpPr>
        <p:grpSpPr>
          <a:xfrm>
            <a:off x="3857620" y="270908"/>
            <a:ext cx="3600000" cy="1800794"/>
            <a:chOff x="114744" y="0"/>
            <a:chExt cx="3600000" cy="1800794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3" name="Connecteur droit 12"/>
            <p:cNvCxnSpPr>
              <a:stCxn id="12" idx="0"/>
              <a:endCxn id="12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142844" y="2271148"/>
            <a:ext cx="3600000" cy="1800794"/>
            <a:chOff x="114744" y="0"/>
            <a:chExt cx="3600000" cy="1800794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6" name="Connecteur droit 15"/>
            <p:cNvCxnSpPr>
              <a:stCxn id="15" idx="0"/>
              <a:endCxn id="15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e 16"/>
          <p:cNvGrpSpPr/>
          <p:nvPr/>
        </p:nvGrpSpPr>
        <p:grpSpPr>
          <a:xfrm>
            <a:off x="3885720" y="2271148"/>
            <a:ext cx="3600000" cy="1800794"/>
            <a:chOff x="114744" y="0"/>
            <a:chExt cx="3600000" cy="1800794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9" name="Connecteur droit 18"/>
            <p:cNvCxnSpPr>
              <a:stCxn id="18" idx="0"/>
              <a:endCxn id="18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e 19"/>
          <p:cNvGrpSpPr/>
          <p:nvPr/>
        </p:nvGrpSpPr>
        <p:grpSpPr>
          <a:xfrm>
            <a:off x="142844" y="4414288"/>
            <a:ext cx="3600000" cy="1800794"/>
            <a:chOff x="114744" y="0"/>
            <a:chExt cx="3600000" cy="1800794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22" name="Connecteur droit 21"/>
            <p:cNvCxnSpPr>
              <a:stCxn id="21" idx="0"/>
              <a:endCxn id="21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Groupe 22"/>
          <p:cNvGrpSpPr/>
          <p:nvPr/>
        </p:nvGrpSpPr>
        <p:grpSpPr>
          <a:xfrm>
            <a:off x="3885720" y="4414288"/>
            <a:ext cx="3600000" cy="1800794"/>
            <a:chOff x="114744" y="0"/>
            <a:chExt cx="3600000" cy="1800794"/>
          </a:xfrm>
        </p:grpSpPr>
        <p:sp>
          <p:nvSpPr>
            <p:cNvPr id="24" name="Rectangle à coins arrondis 23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25" name="Connecteur droit 24"/>
            <p:cNvCxnSpPr>
              <a:stCxn id="24" idx="0"/>
              <a:endCxn id="24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2285984" y="913826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0 x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72198" y="913826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 x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85984" y="2914090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 x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72198" y="2973386"/>
            <a:ext cx="995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 3 x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00760" y="5128668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5 x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85984" y="5128668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 x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643438" y="512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latin typeface="Comic Sans MS" pitchFamily="66" charset="0"/>
              </a:rPr>
              <a:t>10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4643438" y="91382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4643438" y="29140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8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928662" y="91382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latin typeface="Comic Sans MS" pitchFamily="66" charset="0"/>
              </a:rPr>
              <a:t>10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785786" y="512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latin typeface="Comic Sans MS" pitchFamily="66" charset="0"/>
              </a:rPr>
              <a:t>3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857224" y="29140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latin typeface="Comic Sans MS" pitchFamily="66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14744" y="199470"/>
            <a:ext cx="3600000" cy="1800794"/>
            <a:chOff x="114744" y="0"/>
            <a:chExt cx="3600000" cy="1800794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4" name="Connecteur droit 3"/>
            <p:cNvCxnSpPr>
              <a:stCxn id="3" idx="0"/>
              <a:endCxn id="3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e 4"/>
          <p:cNvGrpSpPr/>
          <p:nvPr/>
        </p:nvGrpSpPr>
        <p:grpSpPr>
          <a:xfrm>
            <a:off x="3857620" y="199470"/>
            <a:ext cx="3600000" cy="1800794"/>
            <a:chOff x="114744" y="0"/>
            <a:chExt cx="3600000" cy="180079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7" name="Connecteur droit 6"/>
            <p:cNvCxnSpPr>
              <a:stCxn id="6" idx="0"/>
              <a:endCxn id="6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142844" y="2199710"/>
            <a:ext cx="3600000" cy="1800794"/>
            <a:chOff x="114744" y="0"/>
            <a:chExt cx="3600000" cy="1800794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0" name="Connecteur droit 9"/>
            <p:cNvCxnSpPr>
              <a:stCxn id="9" idx="0"/>
              <a:endCxn id="9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/>
        </p:nvGrpSpPr>
        <p:grpSpPr>
          <a:xfrm>
            <a:off x="3885720" y="2199710"/>
            <a:ext cx="3600000" cy="1800794"/>
            <a:chOff x="114744" y="0"/>
            <a:chExt cx="3600000" cy="1800794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3" name="Connecteur droit 12"/>
            <p:cNvCxnSpPr>
              <a:stCxn id="12" idx="0"/>
              <a:endCxn id="12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142844" y="4342850"/>
            <a:ext cx="3600000" cy="1800794"/>
            <a:chOff x="114744" y="0"/>
            <a:chExt cx="3600000" cy="1800794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6" name="Connecteur droit 15"/>
            <p:cNvCxnSpPr>
              <a:stCxn id="15" idx="0"/>
              <a:endCxn id="15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e 16"/>
          <p:cNvGrpSpPr/>
          <p:nvPr/>
        </p:nvGrpSpPr>
        <p:grpSpPr>
          <a:xfrm>
            <a:off x="3885720" y="4342850"/>
            <a:ext cx="3600000" cy="1800794"/>
            <a:chOff x="114744" y="0"/>
            <a:chExt cx="3600000" cy="1800794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9" name="Connecteur droit 18"/>
            <p:cNvCxnSpPr>
              <a:stCxn id="18" idx="0"/>
              <a:endCxn id="18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2285984" y="842388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6 x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00760" y="842388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7 x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59259" y="2914090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8 x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00760" y="2914090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9 x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14546" y="5057230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10 x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72198" y="4985792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 x 0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643438" y="505723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9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429124" y="8423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0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572000" y="284265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latin typeface="Comic Sans MS" pitchFamily="66" charset="0"/>
              </a:rPr>
              <a:t>8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785786" y="28426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9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85786" y="8423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latin typeface="Comic Sans MS" pitchFamily="66" charset="0"/>
              </a:rPr>
              <a:t>4</a:t>
            </a:r>
            <a:r>
              <a:rPr lang="fr-BE" dirty="0" smtClean="0">
                <a:latin typeface="Comic Sans MS" pitchFamily="66" charset="0"/>
              </a:rPr>
              <a:t>0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857224" y="50450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20</a:t>
            </a:r>
            <a:endParaRPr lang="fr-B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14744" y="199470"/>
            <a:ext cx="3600000" cy="1800794"/>
            <a:chOff x="114744" y="0"/>
            <a:chExt cx="3600000" cy="1800794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4" name="Connecteur droit 3"/>
            <p:cNvCxnSpPr>
              <a:stCxn id="3" idx="0"/>
              <a:endCxn id="3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e 4"/>
          <p:cNvGrpSpPr/>
          <p:nvPr/>
        </p:nvGrpSpPr>
        <p:grpSpPr>
          <a:xfrm>
            <a:off x="3857620" y="199470"/>
            <a:ext cx="3600000" cy="1800794"/>
            <a:chOff x="114744" y="0"/>
            <a:chExt cx="3600000" cy="180079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7" name="Connecteur droit 6"/>
            <p:cNvCxnSpPr>
              <a:stCxn id="6" idx="0"/>
              <a:endCxn id="6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142844" y="2199710"/>
            <a:ext cx="3600000" cy="1800794"/>
            <a:chOff x="114744" y="0"/>
            <a:chExt cx="3600000" cy="1800794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0" name="Connecteur droit 9"/>
            <p:cNvCxnSpPr>
              <a:stCxn id="9" idx="0"/>
              <a:endCxn id="9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/>
        </p:nvGrpSpPr>
        <p:grpSpPr>
          <a:xfrm>
            <a:off x="3885720" y="2199710"/>
            <a:ext cx="3600000" cy="1800794"/>
            <a:chOff x="114744" y="0"/>
            <a:chExt cx="3600000" cy="1800794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3" name="Connecteur droit 12"/>
            <p:cNvCxnSpPr>
              <a:stCxn id="12" idx="0"/>
              <a:endCxn id="12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142844" y="4342850"/>
            <a:ext cx="3600000" cy="1800794"/>
            <a:chOff x="114744" y="0"/>
            <a:chExt cx="3600000" cy="1800794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6" name="Connecteur droit 15"/>
            <p:cNvCxnSpPr>
              <a:stCxn id="15" idx="0"/>
              <a:endCxn id="15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e 16"/>
          <p:cNvGrpSpPr/>
          <p:nvPr/>
        </p:nvGrpSpPr>
        <p:grpSpPr>
          <a:xfrm>
            <a:off x="3885720" y="4342850"/>
            <a:ext cx="3600000" cy="1800794"/>
            <a:chOff x="114744" y="0"/>
            <a:chExt cx="3600000" cy="1800794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9" name="Connecteur droit 18"/>
            <p:cNvCxnSpPr>
              <a:stCxn id="18" idx="0"/>
              <a:endCxn id="18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2285984" y="842388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 x 1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72198" y="842388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 x 2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5984" y="2914090"/>
            <a:ext cx="995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 4 x 3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72198" y="2914090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 x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85984" y="5057230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 x 5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72198" y="5057230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 x 6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572000" y="90168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24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572000" y="29019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latin typeface="Comic Sans MS" pitchFamily="66" charset="0"/>
              </a:rPr>
              <a:t>7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4500562" y="51165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40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857224" y="84238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latin typeface="Comic Sans MS" pitchFamily="66" charset="0"/>
              </a:rPr>
              <a:t>12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85786" y="284265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85786" y="498579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36</a:t>
            </a:r>
            <a:endParaRPr lang="fr-B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14744" y="270908"/>
            <a:ext cx="3600000" cy="1800794"/>
            <a:chOff x="114744" y="0"/>
            <a:chExt cx="3600000" cy="1800794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4" name="Connecteur droit 3"/>
            <p:cNvCxnSpPr>
              <a:stCxn id="3" idx="0"/>
              <a:endCxn id="3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e 4"/>
          <p:cNvGrpSpPr/>
          <p:nvPr/>
        </p:nvGrpSpPr>
        <p:grpSpPr>
          <a:xfrm>
            <a:off x="3857620" y="270908"/>
            <a:ext cx="3600000" cy="1800794"/>
            <a:chOff x="114744" y="0"/>
            <a:chExt cx="3600000" cy="180079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7" name="Connecteur droit 6"/>
            <p:cNvCxnSpPr>
              <a:stCxn id="6" idx="0"/>
              <a:endCxn id="6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142844" y="2271148"/>
            <a:ext cx="3600000" cy="1800794"/>
            <a:chOff x="114744" y="0"/>
            <a:chExt cx="3600000" cy="1800794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0" name="Connecteur droit 9"/>
            <p:cNvCxnSpPr>
              <a:stCxn id="9" idx="0"/>
              <a:endCxn id="9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/>
        </p:nvGrpSpPr>
        <p:grpSpPr>
          <a:xfrm>
            <a:off x="3885720" y="2271148"/>
            <a:ext cx="3600000" cy="1800794"/>
            <a:chOff x="114744" y="0"/>
            <a:chExt cx="3600000" cy="1800794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3" name="Connecteur droit 12"/>
            <p:cNvCxnSpPr>
              <a:stCxn id="12" idx="0"/>
              <a:endCxn id="12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142844" y="4414288"/>
            <a:ext cx="3600000" cy="1800794"/>
            <a:chOff x="114744" y="0"/>
            <a:chExt cx="3600000" cy="1800794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6" name="Connecteur droit 15"/>
            <p:cNvCxnSpPr>
              <a:stCxn id="15" idx="0"/>
              <a:endCxn id="15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e 16"/>
          <p:cNvGrpSpPr/>
          <p:nvPr/>
        </p:nvGrpSpPr>
        <p:grpSpPr>
          <a:xfrm>
            <a:off x="3885720" y="4414288"/>
            <a:ext cx="3600000" cy="1800794"/>
            <a:chOff x="114744" y="0"/>
            <a:chExt cx="3600000" cy="1800794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9" name="Connecteur droit 18"/>
            <p:cNvCxnSpPr>
              <a:stCxn id="18" idx="0"/>
              <a:endCxn id="18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2285984" y="985264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 x 7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72198" y="913826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 x 8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4147" y="2914090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 x 9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00760" y="2914090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 x 10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12709" y="5128668"/>
            <a:ext cx="1000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40 :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72198" y="5057230"/>
            <a:ext cx="1000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36 :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357686" y="91382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500562" y="291409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32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500562" y="50572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0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714348" y="98526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36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42910" y="291409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12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642910" y="512866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16</a:t>
            </a:r>
            <a:endParaRPr lang="fr-B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14744" y="270908"/>
            <a:ext cx="3600000" cy="1800794"/>
            <a:chOff x="114744" y="0"/>
            <a:chExt cx="3600000" cy="1800794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4" name="Connecteur droit 3"/>
            <p:cNvCxnSpPr>
              <a:stCxn id="3" idx="0"/>
              <a:endCxn id="3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e 4"/>
          <p:cNvGrpSpPr/>
          <p:nvPr/>
        </p:nvGrpSpPr>
        <p:grpSpPr>
          <a:xfrm>
            <a:off x="3857620" y="270908"/>
            <a:ext cx="3600000" cy="1800794"/>
            <a:chOff x="114744" y="0"/>
            <a:chExt cx="3600000" cy="180079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7" name="Connecteur droit 6"/>
            <p:cNvCxnSpPr>
              <a:stCxn id="6" idx="0"/>
              <a:endCxn id="6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142844" y="2271148"/>
            <a:ext cx="3600000" cy="1800794"/>
            <a:chOff x="114744" y="0"/>
            <a:chExt cx="3600000" cy="1800794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0" name="Connecteur droit 9"/>
            <p:cNvCxnSpPr>
              <a:stCxn id="9" idx="0"/>
              <a:endCxn id="9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/>
        </p:nvGrpSpPr>
        <p:grpSpPr>
          <a:xfrm>
            <a:off x="3885720" y="2271148"/>
            <a:ext cx="3600000" cy="1800794"/>
            <a:chOff x="114744" y="0"/>
            <a:chExt cx="3600000" cy="1800794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3" name="Connecteur droit 12"/>
            <p:cNvCxnSpPr>
              <a:stCxn id="12" idx="0"/>
              <a:endCxn id="12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142844" y="4414288"/>
            <a:ext cx="3600000" cy="1800794"/>
            <a:chOff x="114744" y="0"/>
            <a:chExt cx="3600000" cy="1800794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6" name="Connecteur droit 15"/>
            <p:cNvCxnSpPr>
              <a:stCxn id="15" idx="0"/>
              <a:endCxn id="15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e 16"/>
          <p:cNvGrpSpPr/>
          <p:nvPr/>
        </p:nvGrpSpPr>
        <p:grpSpPr>
          <a:xfrm>
            <a:off x="3885720" y="4414288"/>
            <a:ext cx="3600000" cy="1800794"/>
            <a:chOff x="114744" y="0"/>
            <a:chExt cx="3600000" cy="1800794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9" name="Connecteur droit 18"/>
            <p:cNvCxnSpPr>
              <a:stCxn id="18" idx="0"/>
              <a:endCxn id="18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2214546" y="913826"/>
            <a:ext cx="1000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32 :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00760" y="913826"/>
            <a:ext cx="1000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28 :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14546" y="2985528"/>
            <a:ext cx="1000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24 :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72198" y="2985528"/>
            <a:ext cx="1000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20 :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85984" y="5128668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16 :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43636" y="5057230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12 :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429124" y="9138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28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500562" y="291409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6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500562" y="505723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32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785786" y="9138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24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14348" y="291409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latin typeface="Comic Sans MS" pitchFamily="66" charset="0"/>
              </a:rPr>
              <a:t>2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785786" y="505723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5</a:t>
            </a:r>
            <a:endParaRPr lang="fr-B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214282" y="270908"/>
            <a:ext cx="3600000" cy="1800794"/>
            <a:chOff x="114744" y="0"/>
            <a:chExt cx="3600000" cy="1800794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4" name="Connecteur droit 3"/>
            <p:cNvCxnSpPr>
              <a:stCxn id="3" idx="0"/>
              <a:endCxn id="3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e 4"/>
          <p:cNvGrpSpPr/>
          <p:nvPr/>
        </p:nvGrpSpPr>
        <p:grpSpPr>
          <a:xfrm>
            <a:off x="4000496" y="270908"/>
            <a:ext cx="3600000" cy="1800794"/>
            <a:chOff x="114744" y="0"/>
            <a:chExt cx="3600000" cy="180079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7" name="Connecteur droit 6"/>
            <p:cNvCxnSpPr>
              <a:stCxn id="6" idx="0"/>
              <a:endCxn id="6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214282" y="2199710"/>
            <a:ext cx="3600000" cy="1800794"/>
            <a:chOff x="114744" y="0"/>
            <a:chExt cx="3600000" cy="1800794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0" name="Connecteur droit 9"/>
            <p:cNvCxnSpPr>
              <a:stCxn id="9" idx="0"/>
              <a:endCxn id="9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2428860" y="913826"/>
            <a:ext cx="859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8 :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86512" y="913826"/>
            <a:ext cx="859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 :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28860" y="2914090"/>
            <a:ext cx="859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0 : 4 =</a:t>
            </a:r>
            <a:endParaRPr lang="fr-BE" dirty="0">
              <a:latin typeface="Comic Sans MS" pitchFamily="66" charset="0"/>
            </a:endParaRPr>
          </a:p>
        </p:txBody>
      </p:sp>
      <p:grpSp>
        <p:nvGrpSpPr>
          <p:cNvPr id="17" name="Groupe 16"/>
          <p:cNvGrpSpPr/>
          <p:nvPr/>
        </p:nvGrpSpPr>
        <p:grpSpPr>
          <a:xfrm>
            <a:off x="4000496" y="2199710"/>
            <a:ext cx="3600000" cy="1800794"/>
            <a:chOff x="114744" y="0"/>
            <a:chExt cx="3600000" cy="1800794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9" name="Connecteur droit 18"/>
            <p:cNvCxnSpPr>
              <a:stCxn id="18" idx="0"/>
              <a:endCxn id="18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e 19"/>
          <p:cNvGrpSpPr/>
          <p:nvPr/>
        </p:nvGrpSpPr>
        <p:grpSpPr>
          <a:xfrm>
            <a:off x="214282" y="4199974"/>
            <a:ext cx="3600000" cy="1800794"/>
            <a:chOff x="114744" y="0"/>
            <a:chExt cx="3600000" cy="1800794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22" name="Connecteur droit 21"/>
            <p:cNvCxnSpPr>
              <a:stCxn id="21" idx="0"/>
              <a:endCxn id="21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6215074" y="2842652"/>
            <a:ext cx="1000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40 :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29322" y="4842916"/>
            <a:ext cx="1000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36 : 4 =</a:t>
            </a:r>
            <a:endParaRPr lang="fr-BE" dirty="0">
              <a:latin typeface="Comic Sans MS" pitchFamily="66" charset="0"/>
            </a:endParaRPr>
          </a:p>
        </p:txBody>
      </p:sp>
      <p:grpSp>
        <p:nvGrpSpPr>
          <p:cNvPr id="25" name="Groupe 24"/>
          <p:cNvGrpSpPr/>
          <p:nvPr/>
        </p:nvGrpSpPr>
        <p:grpSpPr>
          <a:xfrm>
            <a:off x="4000496" y="4199974"/>
            <a:ext cx="3600000" cy="1800794"/>
            <a:chOff x="114744" y="0"/>
            <a:chExt cx="3600000" cy="1800794"/>
          </a:xfrm>
        </p:grpSpPr>
        <p:sp>
          <p:nvSpPr>
            <p:cNvPr id="26" name="Rectangle à coins arrondis 25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27" name="Connecteur droit 26"/>
            <p:cNvCxnSpPr>
              <a:stCxn id="26" idx="0"/>
              <a:endCxn id="26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6243174" y="4771454"/>
            <a:ext cx="1000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32 :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928662" y="97312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857224" y="304482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6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928662" y="490221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16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4643438" y="9138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0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643438" y="284265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8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4572000" y="48429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7</a:t>
            </a:r>
            <a:endParaRPr lang="fr-B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3929058" y="199470"/>
            <a:ext cx="3600000" cy="1800794"/>
            <a:chOff x="114744" y="0"/>
            <a:chExt cx="3600000" cy="1800794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4" name="Connecteur droit 3"/>
            <p:cNvCxnSpPr>
              <a:stCxn id="3" idx="0"/>
              <a:endCxn id="3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e 4"/>
          <p:cNvGrpSpPr/>
          <p:nvPr/>
        </p:nvGrpSpPr>
        <p:grpSpPr>
          <a:xfrm>
            <a:off x="142844" y="2128272"/>
            <a:ext cx="3600000" cy="1800794"/>
            <a:chOff x="114744" y="0"/>
            <a:chExt cx="3600000" cy="180079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7" name="Connecteur droit 6"/>
            <p:cNvCxnSpPr>
              <a:stCxn id="6" idx="0"/>
              <a:endCxn id="6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3929058" y="2128272"/>
            <a:ext cx="3600000" cy="1800794"/>
            <a:chOff x="114744" y="0"/>
            <a:chExt cx="3600000" cy="1800794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0" name="Connecteur droit 9"/>
            <p:cNvCxnSpPr>
              <a:stCxn id="9" idx="0"/>
              <a:endCxn id="9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/>
        </p:nvGrpSpPr>
        <p:grpSpPr>
          <a:xfrm>
            <a:off x="142844" y="4057098"/>
            <a:ext cx="3600000" cy="1800794"/>
            <a:chOff x="114744" y="0"/>
            <a:chExt cx="3600000" cy="1800794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3" name="Connecteur droit 12"/>
            <p:cNvCxnSpPr>
              <a:stCxn id="12" idx="0"/>
              <a:endCxn id="12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>
            <a:off x="142844" y="199470"/>
            <a:ext cx="3600000" cy="1800794"/>
            <a:chOff x="114744" y="0"/>
            <a:chExt cx="3600000" cy="1800794"/>
          </a:xfrm>
        </p:grpSpPr>
        <p:sp>
          <p:nvSpPr>
            <p:cNvPr id="19" name="Rectangle à coins arrondis 18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20" name="Connecteur droit 19"/>
            <p:cNvCxnSpPr>
              <a:stCxn id="19" idx="0"/>
              <a:endCxn id="19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e 21"/>
          <p:cNvGrpSpPr/>
          <p:nvPr/>
        </p:nvGrpSpPr>
        <p:grpSpPr>
          <a:xfrm>
            <a:off x="4000496" y="4057098"/>
            <a:ext cx="3600000" cy="1800794"/>
            <a:chOff x="114744" y="0"/>
            <a:chExt cx="3600000" cy="1800794"/>
          </a:xfrm>
        </p:grpSpPr>
        <p:sp>
          <p:nvSpPr>
            <p:cNvPr id="23" name="Rectangle à coins arrondis 22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24" name="Connecteur droit 23"/>
            <p:cNvCxnSpPr>
              <a:stCxn id="23" idx="0"/>
              <a:endCxn id="23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ZoneTexte 25"/>
          <p:cNvSpPr txBox="1"/>
          <p:nvPr/>
        </p:nvSpPr>
        <p:spPr>
          <a:xfrm>
            <a:off x="785786" y="8423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572000" y="8423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latin typeface="Comic Sans MS" pitchFamily="66" charset="0"/>
              </a:rPr>
              <a:t>0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785786" y="277121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28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14348" y="47000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572000" y="269977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20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643438" y="47593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5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57884" y="2842652"/>
            <a:ext cx="1000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20 :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29322" y="4700040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12 :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14546" y="842388"/>
            <a:ext cx="1000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28 :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72198" y="842388"/>
            <a:ext cx="1000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24 :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43636" y="2771190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16 :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84238" y="4687898"/>
            <a:ext cx="859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8 : 4 =</a:t>
            </a:r>
            <a:endParaRPr lang="fr-B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214282" y="199446"/>
            <a:ext cx="3600000" cy="1800794"/>
            <a:chOff x="114744" y="0"/>
            <a:chExt cx="3600000" cy="180079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7" name="Connecteur droit 6"/>
            <p:cNvCxnSpPr>
              <a:stCxn id="6" idx="0"/>
              <a:endCxn id="6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3929058" y="199446"/>
            <a:ext cx="3600000" cy="1800794"/>
            <a:chOff x="114744" y="0"/>
            <a:chExt cx="3600000" cy="1800794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0" name="Connecteur droit 9"/>
            <p:cNvCxnSpPr>
              <a:stCxn id="9" idx="0"/>
              <a:endCxn id="9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2500298" y="913802"/>
            <a:ext cx="859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 :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15074" y="913802"/>
            <a:ext cx="859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0 :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857224" y="9138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8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500562" y="9138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222</Words>
  <Application>Microsoft Office PowerPoint</Application>
  <PresentationFormat>Affichage à l'écran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Aurore</dc:creator>
  <cp:lastModifiedBy>Aurore</cp:lastModifiedBy>
  <cp:revision>12</cp:revision>
  <dcterms:created xsi:type="dcterms:W3CDTF">2008-01-04T15:49:09Z</dcterms:created>
  <dcterms:modified xsi:type="dcterms:W3CDTF">2008-01-04T21:44:57Z</dcterms:modified>
</cp:coreProperties>
</file>