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2" r:id="rId2"/>
    <p:sldId id="276" r:id="rId3"/>
    <p:sldId id="277" r:id="rId4"/>
    <p:sldId id="256" r:id="rId5"/>
    <p:sldId id="257" r:id="rId6"/>
    <p:sldId id="258" r:id="rId7"/>
    <p:sldId id="260" r:id="rId8"/>
    <p:sldId id="262" r:id="rId9"/>
    <p:sldId id="263" r:id="rId10"/>
    <p:sldId id="273" r:id="rId11"/>
    <p:sldId id="274" r:id="rId12"/>
    <p:sldId id="26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1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E6D1B-610A-4A00-AF26-1637605AA952}" type="datetimeFigureOut">
              <a:rPr lang="fr-FR" smtClean="0"/>
              <a:t>31/01/2011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C450-7BF4-48F7-B9C7-B98463E28608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C450-7BF4-48F7-B9C7-B98463E28608}" type="slidenum">
              <a:rPr lang="fr-BE" smtClean="0"/>
              <a:t>16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A6B1BA-854A-4093-B6ED-69661E2E392D}" type="datetimeFigureOut">
              <a:rPr lang="fr-FR" smtClean="0"/>
              <a:pPr/>
              <a:t>31/01/2011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11A26E-2AA4-4F0D-AAFF-6838F5E894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chemeClr val="accent4">
                    <a:lumMod val="50000"/>
                  </a:schemeClr>
                </a:solidFill>
                <a:latin typeface="clovis cheury" pitchFamily="2" charset="0"/>
              </a:rPr>
              <a:t>Comment créer un montage    vidéo?     </a:t>
            </a:r>
            <a:endParaRPr lang="fr-BE" dirty="0">
              <a:solidFill>
                <a:schemeClr val="accent4">
                  <a:lumMod val="50000"/>
                </a:schemeClr>
              </a:solidFill>
              <a:latin typeface="clovis cheu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91504" cy="51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714612" y="285728"/>
            <a:ext cx="5500726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insérer un titre avant la vidéo, après ou même sur ta vidéo. 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1500167" y="1142984"/>
            <a:ext cx="4107685" cy="2286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000496" y="428604"/>
            <a:ext cx="4357718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Choisis où tu veux mettre ton titre.</a:t>
            </a:r>
            <a:endParaRPr lang="fr-B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7334248" cy="45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 flipV="1">
            <a:off x="2786050" y="1357298"/>
            <a:ext cx="378621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834314" cy="475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357686" y="357166"/>
            <a:ext cx="4357718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Écris le titre dans la case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2786050" y="1500174"/>
            <a:ext cx="350046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071670" y="3143248"/>
            <a:ext cx="192882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4071934" y="3143248"/>
            <a:ext cx="2214578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modifier l’animation du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7277104" cy="45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000496" y="571480"/>
            <a:ext cx="3786214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Choisis l’animation du titre.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4071934" y="1500174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857488" y="385762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3929058" y="4071942"/>
            <a:ext cx="2571768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modifier la police et la couleur du texte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72396" cy="473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3428992" y="428604"/>
            <a:ext cx="4929222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Choisis la police du texte, la taille, la couleur et la couleur du fond.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3357554" y="1571612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2643174" y="4000504"/>
            <a:ext cx="357190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dois ensuite cliquer sur « ajouter un titre » pour le mettre dans le montage.</a:t>
            </a:r>
            <a:endParaRPr lang="fr-BE" dirty="0"/>
          </a:p>
        </p:txBody>
      </p:sp>
      <p:cxnSp>
        <p:nvCxnSpPr>
          <p:cNvPr id="6" name="Connecteur droit avec flèche 5"/>
          <p:cNvCxnSpPr>
            <a:stCxn id="5" idx="1"/>
          </p:cNvCxnSpPr>
          <p:nvPr/>
        </p:nvCxnSpPr>
        <p:spPr>
          <a:xfrm rot="10800000">
            <a:off x="1357290" y="3786193"/>
            <a:ext cx="1285884" cy="750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59138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3071802" y="357166"/>
            <a:ext cx="5357850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mettre de la musique sur la vidéo. Pour cela, importe la musique et glisse la musique sur la bande « audio/musique ». 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2857488" y="1571612"/>
            <a:ext cx="357190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0800000" flipV="1">
            <a:off x="2357422" y="4786298"/>
            <a:ext cx="4357718" cy="1143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1821637" y="3464719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6715140" y="4143380"/>
            <a:ext cx="2428860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régler la musique comme tu l’as fait pour la vidéo.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758 L -0.00156 0.233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357158" y="214290"/>
            <a:ext cx="2214578" cy="14287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S’il y a du son sur ta vidéo, tu peux cliquer sur le + de ‘‘vidéo’’ en dessous.</a:t>
            </a:r>
            <a:endParaRPr lang="fr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7500958" cy="46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cteur droit avec flèche 14"/>
          <p:cNvCxnSpPr/>
          <p:nvPr/>
        </p:nvCxnSpPr>
        <p:spPr>
          <a:xfrm rot="16200000" flipH="1">
            <a:off x="-1071602" y="3357562"/>
            <a:ext cx="392909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750067" y="3393281"/>
            <a:ext cx="435771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2786050" y="642918"/>
            <a:ext cx="3429024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Ensuite, tu devras cliquer sur la ligne ‘‘audio’’ en faisant clic droit.</a:t>
            </a:r>
            <a:endParaRPr lang="fr-BE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072330" y="857232"/>
            <a:ext cx="2071670" cy="17145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Pour terminer, clique sur muet. Il n’y aura plus le son de ta vidéo!</a:t>
            </a:r>
            <a:endParaRPr lang="fr-BE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5400000">
            <a:off x="5393537" y="2893215"/>
            <a:ext cx="2643206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53752"/>
            <a:ext cx="7762876" cy="485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571736" y="285728"/>
            <a:ext cx="6143668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Lorsque ton projet est terminé, clique sur ‘‘cet ordinateur’’ en dessous de l’onglet ‘‘Publier sur’’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1928794" y="1357298"/>
            <a:ext cx="4786346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405554" cy="400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928926" y="428604"/>
            <a:ext cx="571504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Nomme ton fichier et clique sur ‘‘suivant’’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4214810" y="1500173"/>
            <a:ext cx="2000264" cy="1500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>
            <a:off x="5214942" y="2714620"/>
            <a:ext cx="357190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24" y="2000240"/>
            <a:ext cx="7277104" cy="45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286248" y="357166"/>
            <a:ext cx="4572032" cy="14287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Ne touche pas aux paramètres, clique juste sur ‘‘publier’’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4714875" y="3357562"/>
            <a:ext cx="3857656" cy="714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7158" y="1357298"/>
            <a:ext cx="8358246" cy="14287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Avant de commencer, tu dois enregistrer ton projet sur l’ordinateur sous le nom que tu veux. Pendant la création du montage, enregistre régulièrement au cas où il y aurait un problème!!  </a:t>
            </a:r>
            <a:endParaRPr lang="fr-BE" dirty="0"/>
          </a:p>
        </p:txBody>
      </p:sp>
      <p:sp>
        <p:nvSpPr>
          <p:cNvPr id="5" name="Triangle isocèle 4"/>
          <p:cNvSpPr/>
          <p:nvPr/>
        </p:nvSpPr>
        <p:spPr>
          <a:xfrm>
            <a:off x="3214678" y="0"/>
            <a:ext cx="3071834" cy="114300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ATTENTION</a:t>
            </a:r>
            <a:endParaRPr lang="fr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5415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1000100" y="3143248"/>
            <a:ext cx="5929354" cy="53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6929454" y="3214686"/>
            <a:ext cx="1928826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Clique sur ‘‘Fichier’’</a:t>
            </a:r>
            <a:endParaRPr lang="fr-BE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10800000">
            <a:off x="1857356" y="3500438"/>
            <a:ext cx="5429288" cy="1678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7286644" y="5000636"/>
            <a:ext cx="1857356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Puis sur ‘‘enregistrer sous’’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3" grpId="0" build="allAtOnce" animBg="1"/>
      <p:bldP spid="18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905752" cy="4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4000496" y="285728"/>
            <a:ext cx="4857784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Attends que ton montage se publie. Puis ferme ‘‘movie maker’’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929454" y="1428736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85786" y="642918"/>
            <a:ext cx="7715304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Pour terminer, recherche ta vidéo et tu peux la visionner!</a:t>
            </a:r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072230" cy="37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4143372" y="6143644"/>
            <a:ext cx="4643470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Bon travail!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191108" cy="32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5691174" cy="35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4572000" y="357166"/>
            <a:ext cx="4071966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choisis l’endroit et rentre le nom de ton projet. Puis enregistre.</a:t>
            </a:r>
            <a:endParaRPr lang="fr-BE" dirty="0"/>
          </a:p>
        </p:txBody>
      </p:sp>
      <p:cxnSp>
        <p:nvCxnSpPr>
          <p:cNvPr id="6" name="Connecteur droit avec flèche 5"/>
          <p:cNvCxnSpPr>
            <a:endCxn id="5" idx="1"/>
          </p:cNvCxnSpPr>
          <p:nvPr/>
        </p:nvCxnSpPr>
        <p:spPr>
          <a:xfrm>
            <a:off x="1714480" y="642918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357158" y="4357694"/>
            <a:ext cx="2571768" cy="15716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De temps en temps, vas dans ‘‘fichier’’ et clique sur ‘‘enregistrer le projet’’</a:t>
            </a:r>
            <a:endParaRPr lang="fr-BE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85984" y="3571876"/>
            <a:ext cx="1214446" cy="785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571736" y="428604"/>
            <a:ext cx="4786346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Clique sur démarrer et tape « movie maker » dans rechercher. Clique sur movie maker.</a:t>
            </a:r>
            <a:endParaRPr lang="fr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500958" cy="46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avec flèche 13"/>
          <p:cNvCxnSpPr/>
          <p:nvPr/>
        </p:nvCxnSpPr>
        <p:spPr>
          <a:xfrm rot="5400000">
            <a:off x="1357290" y="2071678"/>
            <a:ext cx="4500594" cy="3214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7162765" cy="44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714612" y="428604"/>
            <a:ext cx="4929222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Importe d’abord une vidéo, une image ou même une musique.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2143108" y="1428736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7119934" cy="444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3786182" y="428604"/>
            <a:ext cx="4143404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Cherche la vidéo, l’image ou la musique dans les documents.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10800000" flipV="1">
            <a:off x="4357686" y="1357298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472383" cy="46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500298" y="357166"/>
            <a:ext cx="5929354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Une fois la vidéo importée, fais-la glisser sur les bandes du dessous au niveau ‘vidéo’ </a:t>
            </a:r>
            <a:endParaRPr lang="fr-BE" dirty="0"/>
          </a:p>
        </p:txBody>
      </p:sp>
      <p:cxnSp>
        <p:nvCxnSpPr>
          <p:cNvPr id="4" name="Connecteur droit avec flèche 3"/>
          <p:cNvCxnSpPr/>
          <p:nvPr/>
        </p:nvCxnSpPr>
        <p:spPr>
          <a:xfrm rot="5400000">
            <a:off x="3107521" y="1607331"/>
            <a:ext cx="3286148" cy="3071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2000232" y="492919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07655 L -0.02934 0.04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26" y="1928802"/>
            <a:ext cx="7348542" cy="45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928926" y="428604"/>
            <a:ext cx="4786346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Tu peux visionner la vidéo ici.</a:t>
            </a:r>
            <a:endParaRPr lang="fr-BE" dirty="0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4429124" y="2143116"/>
            <a:ext cx="3214710" cy="2214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928926" y="285728"/>
            <a:ext cx="4786346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Avec la souris, tu peux cliquer sur la vidéo pour la raccourcir ou prendre qu’un petit morceau.</a:t>
            </a:r>
            <a:endParaRPr lang="fr-B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596198" cy="474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>
            <a:stCxn id="3" idx="2"/>
          </p:cNvCxnSpPr>
          <p:nvPr/>
        </p:nvCxnSpPr>
        <p:spPr>
          <a:xfrm rot="5400000">
            <a:off x="2946786" y="3125389"/>
            <a:ext cx="4000528" cy="750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</TotalTime>
  <Words>394</Words>
  <Application>Microsoft Office PowerPoint</Application>
  <PresentationFormat>Affichage à l'écran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Aspect</vt:lpstr>
      <vt:lpstr>Comment créer un montage    vidéo?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charlotte</dc:creator>
  <cp:lastModifiedBy>charlotte</cp:lastModifiedBy>
  <cp:revision>36</cp:revision>
  <dcterms:created xsi:type="dcterms:W3CDTF">2011-01-31T10:36:41Z</dcterms:created>
  <dcterms:modified xsi:type="dcterms:W3CDTF">2011-01-31T18:30:54Z</dcterms:modified>
</cp:coreProperties>
</file>