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47" autoAdjust="0"/>
  </p:normalViewPr>
  <p:slideViewPr>
    <p:cSldViewPr showGuides="1">
      <p:cViewPr>
        <p:scale>
          <a:sx n="50" d="100"/>
          <a:sy n="50" d="100"/>
        </p:scale>
        <p:origin x="-1013" y="2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34" d="100"/>
          <a:sy n="34" d="100"/>
        </p:scale>
        <p:origin x="-2208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C6D414-EADC-475E-8932-0C462D942118}" type="datetimeFigureOut">
              <a:rPr lang="fr-BE" smtClean="0"/>
              <a:t>29/11/2010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748589-C7B8-40D7-A9F9-6B11A36E913F}" type="slidenum">
              <a:rPr lang="fr-BE" smtClean="0"/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D7EF05-6283-45D5-AB90-656B80A316BE}" type="datetimeFigureOut">
              <a:rPr lang="fr-BE" smtClean="0"/>
              <a:t>29/11/2010</a:t>
            </a:fld>
            <a:endParaRPr lang="fr-BE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BE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507460-0E4E-4981-9BDD-D02957216390}" type="slidenum">
              <a:rPr lang="fr-BE" smtClean="0"/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507460-0E4E-4981-9BDD-D02957216390}" type="slidenum">
              <a:rPr lang="fr-BE" smtClean="0"/>
              <a:t>1</a:t>
            </a:fld>
            <a:endParaRPr lang="fr-BE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507460-0E4E-4981-9BDD-D02957216390}" type="slidenum">
              <a:rPr lang="fr-BE" smtClean="0"/>
              <a:t>10</a:t>
            </a:fld>
            <a:endParaRPr lang="fr-BE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507460-0E4E-4981-9BDD-D02957216390}" type="slidenum">
              <a:rPr lang="fr-BE" smtClean="0"/>
              <a:t>11</a:t>
            </a:fld>
            <a:endParaRPr lang="fr-BE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507460-0E4E-4981-9BDD-D02957216390}" type="slidenum">
              <a:rPr lang="fr-BE" smtClean="0"/>
              <a:t>12</a:t>
            </a:fld>
            <a:endParaRPr lang="fr-BE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507460-0E4E-4981-9BDD-D02957216390}" type="slidenum">
              <a:rPr lang="fr-BE" smtClean="0"/>
              <a:t>13</a:t>
            </a:fld>
            <a:endParaRPr lang="fr-BE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507460-0E4E-4981-9BDD-D02957216390}" type="slidenum">
              <a:rPr lang="fr-BE" smtClean="0"/>
              <a:t>14</a:t>
            </a:fld>
            <a:endParaRPr lang="fr-BE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507460-0E4E-4981-9BDD-D02957216390}" type="slidenum">
              <a:rPr lang="fr-BE" smtClean="0"/>
              <a:t>15</a:t>
            </a:fld>
            <a:endParaRPr lang="fr-BE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507460-0E4E-4981-9BDD-D02957216390}" type="slidenum">
              <a:rPr lang="fr-BE" smtClean="0"/>
              <a:t>16</a:t>
            </a:fld>
            <a:endParaRPr lang="fr-BE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507460-0E4E-4981-9BDD-D02957216390}" type="slidenum">
              <a:rPr lang="fr-BE" smtClean="0"/>
              <a:t>17</a:t>
            </a:fld>
            <a:endParaRPr lang="fr-BE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507460-0E4E-4981-9BDD-D02957216390}" type="slidenum">
              <a:rPr lang="fr-BE" smtClean="0"/>
              <a:t>18</a:t>
            </a:fld>
            <a:endParaRPr lang="fr-BE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507460-0E4E-4981-9BDD-D02957216390}" type="slidenum">
              <a:rPr lang="fr-BE" smtClean="0"/>
              <a:t>19</a:t>
            </a:fld>
            <a:endParaRPr lang="fr-B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507460-0E4E-4981-9BDD-D02957216390}" type="slidenum">
              <a:rPr lang="fr-BE" smtClean="0"/>
              <a:t>2</a:t>
            </a:fld>
            <a:endParaRPr lang="fr-BE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507460-0E4E-4981-9BDD-D02957216390}" type="slidenum">
              <a:rPr lang="fr-BE" smtClean="0"/>
              <a:t>20</a:t>
            </a:fld>
            <a:endParaRPr lang="fr-B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507460-0E4E-4981-9BDD-D02957216390}" type="slidenum">
              <a:rPr lang="fr-BE" smtClean="0"/>
              <a:t>3</a:t>
            </a:fld>
            <a:endParaRPr lang="fr-BE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507460-0E4E-4981-9BDD-D02957216390}" type="slidenum">
              <a:rPr lang="fr-BE" smtClean="0"/>
              <a:t>4</a:t>
            </a:fld>
            <a:endParaRPr lang="fr-BE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507460-0E4E-4981-9BDD-D02957216390}" type="slidenum">
              <a:rPr lang="fr-BE" smtClean="0"/>
              <a:t>5</a:t>
            </a:fld>
            <a:endParaRPr lang="fr-BE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507460-0E4E-4981-9BDD-D02957216390}" type="slidenum">
              <a:rPr lang="fr-BE" smtClean="0"/>
              <a:t>6</a:t>
            </a:fld>
            <a:endParaRPr lang="fr-BE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507460-0E4E-4981-9BDD-D02957216390}" type="slidenum">
              <a:rPr lang="fr-BE" smtClean="0"/>
              <a:t>7</a:t>
            </a:fld>
            <a:endParaRPr lang="fr-BE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507460-0E4E-4981-9BDD-D02957216390}" type="slidenum">
              <a:rPr lang="fr-BE" smtClean="0"/>
              <a:t>8</a:t>
            </a:fld>
            <a:endParaRPr lang="fr-BE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507460-0E4E-4981-9BDD-D02957216390}" type="slidenum">
              <a:rPr lang="fr-BE" smtClean="0"/>
              <a:t>9</a:t>
            </a:fld>
            <a:endParaRPr lang="fr-B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044A9-2240-4640-A5B8-CC4755642E12}" type="datetime1">
              <a:rPr lang="fr-BE" smtClean="0"/>
              <a:t>29/11/2010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857E2-3DEA-4786-BCD7-E71021EAF92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4770E-6383-46E5-A469-F5CE78C7383E}" type="datetime1">
              <a:rPr lang="fr-BE" smtClean="0"/>
              <a:t>29/11/2010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857E2-3DEA-4786-BCD7-E71021EAF92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2F6DB-B364-48BB-9D1D-15EBDD7925F8}" type="datetime1">
              <a:rPr lang="fr-BE" smtClean="0"/>
              <a:t>29/11/2010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857E2-3DEA-4786-BCD7-E71021EAF92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48534-D0EE-49E6-A824-C0EA9ED559E5}" type="datetime1">
              <a:rPr lang="fr-BE" smtClean="0"/>
              <a:t>29/11/2010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857E2-3DEA-4786-BCD7-E71021EAF92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945C-AEE9-4BB5-8186-F2AEE6F066C0}" type="datetime1">
              <a:rPr lang="fr-BE" smtClean="0"/>
              <a:t>29/11/2010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857E2-3DEA-4786-BCD7-E71021EAF92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D6698-A0B5-4AEE-A749-9D0762A8F2D8}" type="datetime1">
              <a:rPr lang="fr-BE" smtClean="0"/>
              <a:t>29/11/2010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857E2-3DEA-4786-BCD7-E71021EAF92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9023D-C895-484A-911F-9149A7EB38A0}" type="datetime1">
              <a:rPr lang="fr-BE" smtClean="0"/>
              <a:t>29/11/2010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857E2-3DEA-4786-BCD7-E71021EAF92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C6E4E-65A2-4800-9BF4-7D6F89FFFB70}" type="datetime1">
              <a:rPr lang="fr-BE" smtClean="0"/>
              <a:t>29/11/2010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857E2-3DEA-4786-BCD7-E71021EAF92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CAC5F-2CEA-4027-94F5-7BFD9BF94945}" type="datetime1">
              <a:rPr lang="fr-BE" smtClean="0"/>
              <a:t>29/11/2010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857E2-3DEA-4786-BCD7-E71021EAF92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85D91-7ADE-4DF3-B593-CB982FE648E9}" type="datetime1">
              <a:rPr lang="fr-BE" smtClean="0"/>
              <a:t>29/11/2010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857E2-3DEA-4786-BCD7-E71021EAF92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2E246-CF4A-4672-9E9B-2D4FA9C5FF9A}" type="datetime1">
              <a:rPr lang="fr-BE" smtClean="0"/>
              <a:t>29/11/2010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857E2-3DEA-4786-BCD7-E71021EAF92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7002DD-F282-45CD-8744-2B8211948572}" type="datetime1">
              <a:rPr lang="fr-BE" smtClean="0"/>
              <a:t>29/11/2010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C857E2-3DEA-4786-BCD7-E71021EAF927}" type="slidenum">
              <a:rPr lang="fr-BE" smtClean="0"/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780DF-618C-435C-BA3A-6183B37898B9}" type="datetime1">
              <a:rPr lang="fr-BE" sz="2000" b="1" smtClean="0"/>
              <a:t>29/11/2010</a:t>
            </a:fld>
            <a:endParaRPr lang="fr-BE" sz="2000" b="1" dirty="0"/>
          </a:p>
        </p:txBody>
      </p:sp>
      <p:sp>
        <p:nvSpPr>
          <p:cNvPr id="1028" name="AutoShape 4"/>
          <p:cNvSpPr>
            <a:spLocks noChangeArrowheads="1"/>
          </p:cNvSpPr>
          <p:nvPr/>
        </p:nvSpPr>
        <p:spPr bwMode="auto">
          <a:xfrm>
            <a:off x="931540" y="906388"/>
            <a:ext cx="7960940" cy="4466828"/>
          </a:xfrm>
          <a:prstGeom prst="rtTriangle">
            <a:avLst/>
          </a:prstGeom>
          <a:solidFill>
            <a:srgbClr val="FFFFFF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BE"/>
          </a:p>
        </p:txBody>
      </p:sp>
      <p:sp>
        <p:nvSpPr>
          <p:cNvPr id="17" name="ZoneTexte 16"/>
          <p:cNvSpPr txBox="1"/>
          <p:nvPr/>
        </p:nvSpPr>
        <p:spPr>
          <a:xfrm>
            <a:off x="827584" y="548680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dirty="0" smtClean="0"/>
              <a:t>A</a:t>
            </a:r>
            <a:endParaRPr lang="fr-BE" dirty="0"/>
          </a:p>
        </p:txBody>
      </p:sp>
      <p:sp>
        <p:nvSpPr>
          <p:cNvPr id="18" name="ZoneTexte 17"/>
          <p:cNvSpPr txBox="1"/>
          <p:nvPr/>
        </p:nvSpPr>
        <p:spPr>
          <a:xfrm>
            <a:off x="683568" y="5517232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dirty="0" smtClean="0"/>
              <a:t>B</a:t>
            </a:r>
            <a:endParaRPr lang="fr-BE" dirty="0"/>
          </a:p>
        </p:txBody>
      </p:sp>
      <p:sp>
        <p:nvSpPr>
          <p:cNvPr id="19" name="ZoneTexte 18"/>
          <p:cNvSpPr txBox="1"/>
          <p:nvPr/>
        </p:nvSpPr>
        <p:spPr>
          <a:xfrm>
            <a:off x="8676456" y="5507940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dirty="0"/>
              <a:t>C</a:t>
            </a:r>
          </a:p>
        </p:txBody>
      </p:sp>
      <p:sp>
        <p:nvSpPr>
          <p:cNvPr id="20" name="ZoneTexte 19"/>
          <p:cNvSpPr txBox="1"/>
          <p:nvPr/>
        </p:nvSpPr>
        <p:spPr>
          <a:xfrm>
            <a:off x="4572000" y="2348880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dirty="0" smtClean="0"/>
              <a:t>x</a:t>
            </a:r>
            <a:endParaRPr lang="fr-BE" dirty="0"/>
          </a:p>
        </p:txBody>
      </p:sp>
      <p:sp>
        <p:nvSpPr>
          <p:cNvPr id="21" name="ZoneTexte 20"/>
          <p:cNvSpPr txBox="1"/>
          <p:nvPr/>
        </p:nvSpPr>
        <p:spPr>
          <a:xfrm>
            <a:off x="467544" y="3068960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dirty="0" smtClean="0"/>
              <a:t>k</a:t>
            </a:r>
            <a:endParaRPr lang="fr-BE" dirty="0"/>
          </a:p>
        </p:txBody>
      </p:sp>
      <p:sp>
        <p:nvSpPr>
          <p:cNvPr id="22" name="ZoneTexte 21"/>
          <p:cNvSpPr txBox="1"/>
          <p:nvPr/>
        </p:nvSpPr>
        <p:spPr>
          <a:xfrm>
            <a:off x="4572000" y="5517232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dirty="0" smtClean="0"/>
              <a:t>d</a:t>
            </a:r>
            <a:endParaRPr lang="fr-B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780DF-618C-435C-BA3A-6183B37898B9}" type="datetime1">
              <a:rPr lang="fr-BE" sz="2000" b="1" smtClean="0"/>
              <a:t>29/11/2010</a:t>
            </a:fld>
            <a:endParaRPr lang="fr-BE" sz="2000" b="1" dirty="0"/>
          </a:p>
        </p:txBody>
      </p:sp>
      <p:sp>
        <p:nvSpPr>
          <p:cNvPr id="5" name="Triangle isocèle 4"/>
          <p:cNvSpPr/>
          <p:nvPr/>
        </p:nvSpPr>
        <p:spPr>
          <a:xfrm>
            <a:off x="1043608" y="1052736"/>
            <a:ext cx="7200800" cy="3672408"/>
          </a:xfrm>
          <a:prstGeom prst="triangle">
            <a:avLst>
              <a:gd name="adj" fmla="val 0"/>
            </a:avLst>
          </a:prstGeom>
          <a:solidFill>
            <a:srgbClr val="FFFF00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6" name="ZoneTexte 5"/>
          <p:cNvSpPr txBox="1"/>
          <p:nvPr/>
        </p:nvSpPr>
        <p:spPr>
          <a:xfrm>
            <a:off x="4572000" y="2204864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dirty="0" smtClean="0"/>
              <a:t>5</a:t>
            </a:r>
            <a:endParaRPr lang="fr-BE" dirty="0"/>
          </a:p>
        </p:txBody>
      </p:sp>
      <p:sp>
        <p:nvSpPr>
          <p:cNvPr id="7" name="ZoneTexte 6"/>
          <p:cNvSpPr txBox="1"/>
          <p:nvPr/>
        </p:nvSpPr>
        <p:spPr>
          <a:xfrm>
            <a:off x="4211960" y="4941168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dirty="0" smtClean="0"/>
              <a:t>4</a:t>
            </a:r>
            <a:endParaRPr lang="fr-BE" dirty="0"/>
          </a:p>
        </p:txBody>
      </p:sp>
      <p:sp>
        <p:nvSpPr>
          <p:cNvPr id="8" name="ZoneTexte 7"/>
          <p:cNvSpPr txBox="1"/>
          <p:nvPr/>
        </p:nvSpPr>
        <p:spPr>
          <a:xfrm>
            <a:off x="611560" y="2852936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dirty="0" smtClean="0"/>
              <a:t>3</a:t>
            </a:r>
            <a:endParaRPr lang="fr-BE" dirty="0"/>
          </a:p>
        </p:txBody>
      </p:sp>
      <p:sp>
        <p:nvSpPr>
          <p:cNvPr id="9" name="ZoneTexte 8"/>
          <p:cNvSpPr txBox="1"/>
          <p:nvPr/>
        </p:nvSpPr>
        <p:spPr>
          <a:xfrm>
            <a:off x="755576" y="692696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dirty="0"/>
              <a:t>A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8388424" y="4653136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dirty="0" smtClean="0"/>
              <a:t>B</a:t>
            </a:r>
            <a:endParaRPr lang="fr-BE" dirty="0"/>
          </a:p>
        </p:txBody>
      </p:sp>
      <p:sp>
        <p:nvSpPr>
          <p:cNvPr id="11" name="ZoneTexte 10"/>
          <p:cNvSpPr txBox="1"/>
          <p:nvPr/>
        </p:nvSpPr>
        <p:spPr>
          <a:xfrm>
            <a:off x="683568" y="4581128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dirty="0" smtClean="0"/>
              <a:t>C</a:t>
            </a:r>
            <a:endParaRPr lang="fr-B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780DF-618C-435C-BA3A-6183B37898B9}" type="datetime1">
              <a:rPr lang="fr-BE" sz="2000" b="1" smtClean="0"/>
              <a:t>29/11/2010</a:t>
            </a:fld>
            <a:endParaRPr lang="fr-BE" sz="2000" b="1" dirty="0"/>
          </a:p>
        </p:txBody>
      </p:sp>
      <p:sp>
        <p:nvSpPr>
          <p:cNvPr id="3" name="Triangle isocèle 2"/>
          <p:cNvSpPr/>
          <p:nvPr/>
        </p:nvSpPr>
        <p:spPr>
          <a:xfrm>
            <a:off x="2411760" y="692696"/>
            <a:ext cx="4392488" cy="5112568"/>
          </a:xfrm>
          <a:prstGeom prst="triangle">
            <a:avLst>
              <a:gd name="adj" fmla="val 100000"/>
            </a:avLst>
          </a:prstGeom>
          <a:solidFill>
            <a:srgbClr val="FFFF00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5" name="ZoneTexte 4"/>
          <p:cNvSpPr txBox="1"/>
          <p:nvPr/>
        </p:nvSpPr>
        <p:spPr>
          <a:xfrm>
            <a:off x="6732240" y="260648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dirty="0" smtClean="0"/>
              <a:t>R</a:t>
            </a:r>
            <a:endParaRPr lang="fr-BE" dirty="0"/>
          </a:p>
        </p:txBody>
      </p:sp>
      <p:sp>
        <p:nvSpPr>
          <p:cNvPr id="6" name="ZoneTexte 5"/>
          <p:cNvSpPr txBox="1"/>
          <p:nvPr/>
        </p:nvSpPr>
        <p:spPr>
          <a:xfrm>
            <a:off x="7020272" y="5373216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dirty="0" smtClean="0"/>
              <a:t>T</a:t>
            </a:r>
            <a:endParaRPr lang="fr-BE" dirty="0"/>
          </a:p>
        </p:txBody>
      </p:sp>
      <p:sp>
        <p:nvSpPr>
          <p:cNvPr id="7" name="ZoneTexte 6"/>
          <p:cNvSpPr txBox="1"/>
          <p:nvPr/>
        </p:nvSpPr>
        <p:spPr>
          <a:xfrm>
            <a:off x="1835696" y="5445224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dirty="0" smtClean="0"/>
              <a:t>W</a:t>
            </a:r>
            <a:endParaRPr lang="fr-BE" dirty="0"/>
          </a:p>
        </p:txBody>
      </p:sp>
      <p:sp>
        <p:nvSpPr>
          <p:cNvPr id="8" name="ZoneTexte 7"/>
          <p:cNvSpPr txBox="1"/>
          <p:nvPr/>
        </p:nvSpPr>
        <p:spPr>
          <a:xfrm>
            <a:off x="3707904" y="2780928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dirty="0" smtClean="0"/>
              <a:t>17</a:t>
            </a:r>
            <a:endParaRPr lang="fr-BE" dirty="0"/>
          </a:p>
        </p:txBody>
      </p:sp>
      <p:sp>
        <p:nvSpPr>
          <p:cNvPr id="9" name="ZoneTexte 8"/>
          <p:cNvSpPr txBox="1"/>
          <p:nvPr/>
        </p:nvSpPr>
        <p:spPr>
          <a:xfrm>
            <a:off x="7020272" y="3429000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dirty="0" smtClean="0"/>
              <a:t>15</a:t>
            </a:r>
            <a:endParaRPr lang="fr-BE" dirty="0"/>
          </a:p>
        </p:txBody>
      </p:sp>
      <p:sp>
        <p:nvSpPr>
          <p:cNvPr id="10" name="ZoneTexte 9"/>
          <p:cNvSpPr txBox="1"/>
          <p:nvPr/>
        </p:nvSpPr>
        <p:spPr>
          <a:xfrm>
            <a:off x="4860032" y="5877272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dirty="0" smtClean="0"/>
              <a:t>8</a:t>
            </a:r>
            <a:endParaRPr lang="fr-B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780DF-618C-435C-BA3A-6183B37898B9}" type="datetime1">
              <a:rPr lang="fr-BE" sz="2000" b="1" smtClean="0"/>
              <a:t>29/11/2010</a:t>
            </a:fld>
            <a:endParaRPr lang="fr-BE" sz="2000" b="1" dirty="0"/>
          </a:p>
        </p:txBody>
      </p:sp>
      <p:sp>
        <p:nvSpPr>
          <p:cNvPr id="3" name="Triangle isocèle 2"/>
          <p:cNvSpPr/>
          <p:nvPr/>
        </p:nvSpPr>
        <p:spPr>
          <a:xfrm rot="15872779">
            <a:off x="2676053" y="940360"/>
            <a:ext cx="3881212" cy="6161869"/>
          </a:xfrm>
          <a:prstGeom prst="triangle">
            <a:avLst>
              <a:gd name="adj" fmla="val 98664"/>
            </a:avLst>
          </a:prstGeom>
          <a:solidFill>
            <a:srgbClr val="FFFF00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5" name="ZoneTexte 4"/>
          <p:cNvSpPr txBox="1"/>
          <p:nvPr/>
        </p:nvSpPr>
        <p:spPr>
          <a:xfrm>
            <a:off x="899592" y="2132856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dirty="0" smtClean="0"/>
              <a:t>Q</a:t>
            </a:r>
            <a:endParaRPr lang="fr-BE" dirty="0"/>
          </a:p>
        </p:txBody>
      </p:sp>
      <p:sp>
        <p:nvSpPr>
          <p:cNvPr id="6" name="ZoneTexte 5"/>
          <p:cNvSpPr txBox="1"/>
          <p:nvPr/>
        </p:nvSpPr>
        <p:spPr>
          <a:xfrm>
            <a:off x="7452320" y="1340768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dirty="0" smtClean="0"/>
              <a:t>L</a:t>
            </a:r>
            <a:endParaRPr lang="fr-BE" dirty="0"/>
          </a:p>
        </p:txBody>
      </p:sp>
      <p:sp>
        <p:nvSpPr>
          <p:cNvPr id="7" name="ZoneTexte 6"/>
          <p:cNvSpPr txBox="1"/>
          <p:nvPr/>
        </p:nvSpPr>
        <p:spPr>
          <a:xfrm>
            <a:off x="8100392" y="5301208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dirty="0" smtClean="0"/>
              <a:t>A</a:t>
            </a:r>
            <a:endParaRPr lang="fr-BE" dirty="0"/>
          </a:p>
        </p:txBody>
      </p:sp>
      <p:sp>
        <p:nvSpPr>
          <p:cNvPr id="8" name="ZoneTexte 7"/>
          <p:cNvSpPr txBox="1"/>
          <p:nvPr/>
        </p:nvSpPr>
        <p:spPr>
          <a:xfrm>
            <a:off x="4139952" y="1484784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dirty="0" smtClean="0"/>
              <a:t>9</a:t>
            </a:r>
            <a:endParaRPr lang="fr-BE" dirty="0"/>
          </a:p>
        </p:txBody>
      </p:sp>
      <p:sp>
        <p:nvSpPr>
          <p:cNvPr id="9" name="ZoneTexte 8"/>
          <p:cNvSpPr txBox="1"/>
          <p:nvPr/>
        </p:nvSpPr>
        <p:spPr>
          <a:xfrm>
            <a:off x="7884368" y="3429000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dirty="0" smtClean="0"/>
              <a:t>40</a:t>
            </a:r>
            <a:endParaRPr lang="fr-BE" dirty="0"/>
          </a:p>
        </p:txBody>
      </p:sp>
      <p:sp>
        <p:nvSpPr>
          <p:cNvPr id="10" name="ZoneTexte 9"/>
          <p:cNvSpPr txBox="1"/>
          <p:nvPr/>
        </p:nvSpPr>
        <p:spPr>
          <a:xfrm>
            <a:off x="4067944" y="4293096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dirty="0" smtClean="0"/>
              <a:t>41</a:t>
            </a:r>
            <a:endParaRPr lang="fr-B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780DF-618C-435C-BA3A-6183B37898B9}" type="datetime1">
              <a:rPr lang="fr-BE" sz="2000" b="1" smtClean="0"/>
              <a:t>29/11/2010</a:t>
            </a:fld>
            <a:endParaRPr lang="fr-BE" sz="2000" b="1" dirty="0"/>
          </a:p>
        </p:txBody>
      </p:sp>
      <p:sp>
        <p:nvSpPr>
          <p:cNvPr id="3" name="Triangle isocèle 2"/>
          <p:cNvSpPr/>
          <p:nvPr/>
        </p:nvSpPr>
        <p:spPr>
          <a:xfrm rot="17948996">
            <a:off x="1655477" y="953047"/>
            <a:ext cx="5306797" cy="3528392"/>
          </a:xfrm>
          <a:prstGeom prst="triangle">
            <a:avLst>
              <a:gd name="adj" fmla="val 657"/>
            </a:avLst>
          </a:prstGeom>
          <a:solidFill>
            <a:srgbClr val="FFFF00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5" name="ZoneTexte 4"/>
          <p:cNvSpPr txBox="1"/>
          <p:nvPr/>
        </p:nvSpPr>
        <p:spPr>
          <a:xfrm>
            <a:off x="1187624" y="400506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dirty="0" smtClean="0"/>
              <a:t>T</a:t>
            </a:r>
            <a:endParaRPr lang="fr-BE" dirty="0"/>
          </a:p>
        </p:txBody>
      </p:sp>
      <p:sp>
        <p:nvSpPr>
          <p:cNvPr id="6" name="ZoneTexte 5"/>
          <p:cNvSpPr txBox="1"/>
          <p:nvPr/>
        </p:nvSpPr>
        <p:spPr>
          <a:xfrm>
            <a:off x="7164288" y="980728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dirty="0" smtClean="0"/>
              <a:t>Q</a:t>
            </a:r>
            <a:endParaRPr lang="fr-BE" dirty="0"/>
          </a:p>
        </p:txBody>
      </p:sp>
      <p:sp>
        <p:nvSpPr>
          <p:cNvPr id="7" name="ZoneTexte 6"/>
          <p:cNvSpPr txBox="1"/>
          <p:nvPr/>
        </p:nvSpPr>
        <p:spPr>
          <a:xfrm>
            <a:off x="4860032" y="5733256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dirty="0" smtClean="0"/>
              <a:t>P</a:t>
            </a:r>
            <a:endParaRPr lang="fr-BE" dirty="0"/>
          </a:p>
        </p:txBody>
      </p:sp>
      <p:sp>
        <p:nvSpPr>
          <p:cNvPr id="8" name="ZoneTexte 7"/>
          <p:cNvSpPr txBox="1"/>
          <p:nvPr/>
        </p:nvSpPr>
        <p:spPr>
          <a:xfrm>
            <a:off x="3851920" y="227687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dirty="0" smtClean="0"/>
              <a:t>82</a:t>
            </a:r>
            <a:endParaRPr lang="fr-BE" dirty="0"/>
          </a:p>
        </p:txBody>
      </p:sp>
      <p:sp>
        <p:nvSpPr>
          <p:cNvPr id="9" name="ZoneTexte 8"/>
          <p:cNvSpPr txBox="1"/>
          <p:nvPr/>
        </p:nvSpPr>
        <p:spPr>
          <a:xfrm>
            <a:off x="2771800" y="5085184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dirty="0" smtClean="0"/>
              <a:t>8</a:t>
            </a:r>
            <a:endParaRPr lang="fr-BE" dirty="0"/>
          </a:p>
        </p:txBody>
      </p:sp>
      <p:sp>
        <p:nvSpPr>
          <p:cNvPr id="10" name="ZoneTexte 9"/>
          <p:cNvSpPr txBox="1"/>
          <p:nvPr/>
        </p:nvSpPr>
        <p:spPr>
          <a:xfrm>
            <a:off x="5940152" y="3717032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dirty="0" smtClean="0"/>
              <a:t>80</a:t>
            </a:r>
            <a:endParaRPr lang="fr-B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780DF-618C-435C-BA3A-6183B37898B9}" type="datetime1">
              <a:rPr lang="fr-BE" sz="2000" b="1" smtClean="0"/>
              <a:t>29/11/2010</a:t>
            </a:fld>
            <a:endParaRPr lang="fr-BE" sz="2000" b="1" dirty="0"/>
          </a:p>
        </p:txBody>
      </p:sp>
      <p:sp>
        <p:nvSpPr>
          <p:cNvPr id="3" name="Triangle isocèle 2"/>
          <p:cNvSpPr/>
          <p:nvPr/>
        </p:nvSpPr>
        <p:spPr>
          <a:xfrm>
            <a:off x="971600" y="1412776"/>
            <a:ext cx="7704856" cy="3240360"/>
          </a:xfrm>
          <a:prstGeom prst="triangle">
            <a:avLst>
              <a:gd name="adj" fmla="val 82766"/>
            </a:avLst>
          </a:prstGeom>
          <a:solidFill>
            <a:srgbClr val="FFFF00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5" name="ZoneTexte 4"/>
          <p:cNvSpPr txBox="1"/>
          <p:nvPr/>
        </p:nvSpPr>
        <p:spPr>
          <a:xfrm>
            <a:off x="3851920" y="2348880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dirty="0" smtClean="0"/>
              <a:t>12</a:t>
            </a:r>
            <a:endParaRPr lang="fr-BE" dirty="0"/>
          </a:p>
        </p:txBody>
      </p:sp>
      <p:sp>
        <p:nvSpPr>
          <p:cNvPr id="6" name="ZoneTexte 5"/>
          <p:cNvSpPr txBox="1"/>
          <p:nvPr/>
        </p:nvSpPr>
        <p:spPr>
          <a:xfrm>
            <a:off x="8244408" y="2708920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dirty="0" smtClean="0"/>
              <a:t>5</a:t>
            </a:r>
            <a:endParaRPr lang="fr-BE" dirty="0"/>
          </a:p>
        </p:txBody>
      </p:sp>
      <p:sp>
        <p:nvSpPr>
          <p:cNvPr id="7" name="ZoneTexte 6"/>
          <p:cNvSpPr txBox="1"/>
          <p:nvPr/>
        </p:nvSpPr>
        <p:spPr>
          <a:xfrm>
            <a:off x="4860032" y="4797152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dirty="0" smtClean="0"/>
              <a:t>13</a:t>
            </a:r>
            <a:endParaRPr lang="fr-BE" dirty="0"/>
          </a:p>
        </p:txBody>
      </p:sp>
      <p:sp>
        <p:nvSpPr>
          <p:cNvPr id="8" name="ZoneTexte 7"/>
          <p:cNvSpPr txBox="1"/>
          <p:nvPr/>
        </p:nvSpPr>
        <p:spPr>
          <a:xfrm>
            <a:off x="7308304" y="1115452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dirty="0" smtClean="0"/>
              <a:t>D</a:t>
            </a:r>
            <a:endParaRPr lang="fr-BE" dirty="0"/>
          </a:p>
        </p:txBody>
      </p:sp>
      <p:sp>
        <p:nvSpPr>
          <p:cNvPr id="9" name="ZoneTexte 8"/>
          <p:cNvSpPr txBox="1"/>
          <p:nvPr/>
        </p:nvSpPr>
        <p:spPr>
          <a:xfrm>
            <a:off x="611560" y="4725144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dirty="0" smtClean="0"/>
              <a:t>F</a:t>
            </a:r>
            <a:endParaRPr lang="fr-BE" dirty="0"/>
          </a:p>
        </p:txBody>
      </p:sp>
      <p:sp>
        <p:nvSpPr>
          <p:cNvPr id="10" name="ZoneTexte 9"/>
          <p:cNvSpPr txBox="1"/>
          <p:nvPr/>
        </p:nvSpPr>
        <p:spPr>
          <a:xfrm>
            <a:off x="8532440" y="4643844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dirty="0" smtClean="0"/>
              <a:t>E</a:t>
            </a:r>
            <a:endParaRPr lang="fr-B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780DF-618C-435C-BA3A-6183B37898B9}" type="datetime1">
              <a:rPr lang="fr-BE" sz="2000" b="1" smtClean="0"/>
              <a:t>29/11/2010</a:t>
            </a:fld>
            <a:endParaRPr lang="fr-BE" sz="2000" b="1" dirty="0"/>
          </a:p>
        </p:txBody>
      </p:sp>
      <p:sp>
        <p:nvSpPr>
          <p:cNvPr id="3" name="Triangle isocèle 2"/>
          <p:cNvSpPr/>
          <p:nvPr/>
        </p:nvSpPr>
        <p:spPr>
          <a:xfrm rot="17206848">
            <a:off x="2531764" y="-248027"/>
            <a:ext cx="3521680" cy="6777988"/>
          </a:xfrm>
          <a:prstGeom prst="triangle">
            <a:avLst>
              <a:gd name="adj" fmla="val 92707"/>
            </a:avLst>
          </a:prstGeom>
          <a:solidFill>
            <a:srgbClr val="FFFF00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5" name="ZoneTexte 4"/>
          <p:cNvSpPr txBox="1"/>
          <p:nvPr/>
        </p:nvSpPr>
        <p:spPr>
          <a:xfrm>
            <a:off x="1115616" y="54868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dirty="0" smtClean="0"/>
              <a:t>R</a:t>
            </a:r>
            <a:endParaRPr lang="fr-BE" dirty="0"/>
          </a:p>
        </p:txBody>
      </p:sp>
      <p:sp>
        <p:nvSpPr>
          <p:cNvPr id="6" name="ZoneTexte 5"/>
          <p:cNvSpPr txBox="1"/>
          <p:nvPr/>
        </p:nvSpPr>
        <p:spPr>
          <a:xfrm>
            <a:off x="7956376" y="2060848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dirty="0" smtClean="0"/>
              <a:t>T</a:t>
            </a:r>
            <a:endParaRPr lang="fr-BE" dirty="0"/>
          </a:p>
        </p:txBody>
      </p:sp>
      <p:sp>
        <p:nvSpPr>
          <p:cNvPr id="7" name="ZoneTexte 6"/>
          <p:cNvSpPr txBox="1"/>
          <p:nvPr/>
        </p:nvSpPr>
        <p:spPr>
          <a:xfrm>
            <a:off x="7380312" y="5445224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dirty="0" smtClean="0"/>
              <a:t>B</a:t>
            </a:r>
            <a:endParaRPr lang="fr-BE" dirty="0"/>
          </a:p>
        </p:txBody>
      </p:sp>
      <p:sp>
        <p:nvSpPr>
          <p:cNvPr id="8" name="ZoneTexte 7"/>
          <p:cNvSpPr txBox="1"/>
          <p:nvPr/>
        </p:nvSpPr>
        <p:spPr>
          <a:xfrm>
            <a:off x="5292080" y="126876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dirty="0" smtClean="0"/>
              <a:t>1</a:t>
            </a:r>
            <a:endParaRPr lang="fr-BE" dirty="0"/>
          </a:p>
        </p:txBody>
      </p:sp>
      <p:sp>
        <p:nvSpPr>
          <p:cNvPr id="9" name="ZoneTexte 8"/>
          <p:cNvSpPr txBox="1"/>
          <p:nvPr/>
        </p:nvSpPr>
        <p:spPr>
          <a:xfrm>
            <a:off x="8028384" y="386104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dirty="0" smtClean="0"/>
              <a:t>7</a:t>
            </a:r>
            <a:endParaRPr lang="fr-BE" dirty="0"/>
          </a:p>
        </p:txBody>
      </p:sp>
      <p:sp>
        <p:nvSpPr>
          <p:cNvPr id="19" name="ZoneTexte 18"/>
          <p:cNvSpPr txBox="1"/>
          <p:nvPr/>
        </p:nvSpPr>
        <p:spPr>
          <a:xfrm>
            <a:off x="3379872" y="3132257"/>
            <a:ext cx="9761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3200" dirty="0" smtClean="0"/>
              <a:t>√50</a:t>
            </a:r>
            <a:endParaRPr lang="fr-BE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780DF-618C-435C-BA3A-6183B37898B9}" type="datetime1">
              <a:rPr lang="fr-BE" sz="2000" b="1" smtClean="0"/>
              <a:t>29/11/2010</a:t>
            </a:fld>
            <a:endParaRPr lang="fr-BE" sz="2000" b="1" dirty="0"/>
          </a:p>
        </p:txBody>
      </p:sp>
      <p:sp>
        <p:nvSpPr>
          <p:cNvPr id="3" name="Triangle isocèle 2"/>
          <p:cNvSpPr/>
          <p:nvPr/>
        </p:nvSpPr>
        <p:spPr>
          <a:xfrm>
            <a:off x="1763688" y="1196752"/>
            <a:ext cx="5904656" cy="4104456"/>
          </a:xfrm>
          <a:prstGeom prst="triangle">
            <a:avLst>
              <a:gd name="adj" fmla="val 100000"/>
            </a:avLst>
          </a:prstGeom>
          <a:solidFill>
            <a:srgbClr val="FFFF00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5" name="ZoneTexte 4"/>
          <p:cNvSpPr txBox="1"/>
          <p:nvPr/>
        </p:nvSpPr>
        <p:spPr>
          <a:xfrm>
            <a:off x="7524328" y="764704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dirty="0" smtClean="0"/>
              <a:t>A</a:t>
            </a:r>
            <a:endParaRPr lang="fr-BE" dirty="0"/>
          </a:p>
        </p:txBody>
      </p:sp>
      <p:sp>
        <p:nvSpPr>
          <p:cNvPr id="6" name="ZoneTexte 5"/>
          <p:cNvSpPr txBox="1"/>
          <p:nvPr/>
        </p:nvSpPr>
        <p:spPr>
          <a:xfrm>
            <a:off x="1403648" y="5085184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dirty="0" smtClean="0"/>
              <a:t>T</a:t>
            </a:r>
            <a:endParaRPr lang="fr-BE" dirty="0"/>
          </a:p>
        </p:txBody>
      </p:sp>
      <p:sp>
        <p:nvSpPr>
          <p:cNvPr id="7" name="ZoneTexte 6"/>
          <p:cNvSpPr txBox="1"/>
          <p:nvPr/>
        </p:nvSpPr>
        <p:spPr>
          <a:xfrm>
            <a:off x="7956376" y="5013176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dirty="0" smtClean="0"/>
              <a:t>R</a:t>
            </a:r>
            <a:endParaRPr lang="fr-BE" dirty="0"/>
          </a:p>
        </p:txBody>
      </p:sp>
      <p:sp>
        <p:nvSpPr>
          <p:cNvPr id="8" name="ZoneTexte 7"/>
          <p:cNvSpPr txBox="1"/>
          <p:nvPr/>
        </p:nvSpPr>
        <p:spPr>
          <a:xfrm>
            <a:off x="7740352" y="3068960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dirty="0" smtClean="0"/>
              <a:t>6</a:t>
            </a:r>
            <a:endParaRPr lang="fr-BE" dirty="0"/>
          </a:p>
        </p:txBody>
      </p:sp>
      <p:sp>
        <p:nvSpPr>
          <p:cNvPr id="9" name="ZoneTexte 8"/>
          <p:cNvSpPr txBox="1"/>
          <p:nvPr/>
        </p:nvSpPr>
        <p:spPr>
          <a:xfrm>
            <a:off x="4860032" y="5517232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dirty="0" smtClean="0"/>
              <a:t>5</a:t>
            </a:r>
            <a:endParaRPr lang="fr-BE" dirty="0"/>
          </a:p>
        </p:txBody>
      </p:sp>
      <p:sp>
        <p:nvSpPr>
          <p:cNvPr id="10" name="ZoneTexte 9"/>
          <p:cNvSpPr txBox="1"/>
          <p:nvPr/>
        </p:nvSpPr>
        <p:spPr>
          <a:xfrm>
            <a:off x="3635896" y="2636912"/>
            <a:ext cx="9361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2800" dirty="0" smtClean="0"/>
              <a:t>√61</a:t>
            </a:r>
            <a:endParaRPr lang="fr-BE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780DF-618C-435C-BA3A-6183B37898B9}" type="datetime1">
              <a:rPr lang="fr-BE" sz="2000" b="1" smtClean="0"/>
              <a:t>29/11/2010</a:t>
            </a:fld>
            <a:endParaRPr lang="fr-BE" sz="2000" b="1" dirty="0"/>
          </a:p>
        </p:txBody>
      </p:sp>
      <p:sp>
        <p:nvSpPr>
          <p:cNvPr id="3" name="Triangle isocèle 2"/>
          <p:cNvSpPr/>
          <p:nvPr/>
        </p:nvSpPr>
        <p:spPr>
          <a:xfrm rot="8084750">
            <a:off x="2434395" y="1722059"/>
            <a:ext cx="4275208" cy="5248484"/>
          </a:xfrm>
          <a:prstGeom prst="triangle">
            <a:avLst>
              <a:gd name="adj" fmla="val 0"/>
            </a:avLst>
          </a:prstGeom>
          <a:solidFill>
            <a:srgbClr val="FFFF00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 dirty="0">
              <a:solidFill>
                <a:srgbClr val="FF0000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3779912" y="476672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dirty="0"/>
              <a:t>K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683568" y="3789040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dirty="0"/>
              <a:t>D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7956376" y="4221088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dirty="0"/>
              <a:t>W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5940152" y="2060848"/>
            <a:ext cx="6480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2800" b="1" dirty="0" smtClean="0"/>
              <a:t>4</a:t>
            </a:r>
            <a:endParaRPr lang="fr-BE" sz="2800" b="1" dirty="0"/>
          </a:p>
        </p:txBody>
      </p:sp>
      <p:sp>
        <p:nvSpPr>
          <p:cNvPr id="9" name="ZoneTexte 8"/>
          <p:cNvSpPr txBox="1"/>
          <p:nvPr/>
        </p:nvSpPr>
        <p:spPr>
          <a:xfrm>
            <a:off x="2195736" y="1988840"/>
            <a:ext cx="576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2800" b="1" dirty="0" smtClean="0"/>
              <a:t>4</a:t>
            </a:r>
            <a:endParaRPr lang="fr-BE" sz="2800" b="1" dirty="0"/>
          </a:p>
        </p:txBody>
      </p:sp>
      <p:sp>
        <p:nvSpPr>
          <p:cNvPr id="10" name="ZoneTexte 9"/>
          <p:cNvSpPr txBox="1"/>
          <p:nvPr/>
        </p:nvSpPr>
        <p:spPr>
          <a:xfrm>
            <a:off x="3635896" y="4581128"/>
            <a:ext cx="9361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2400" b="1" dirty="0" smtClean="0"/>
              <a:t>4 √2</a:t>
            </a:r>
            <a:endParaRPr lang="fr-BE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780DF-618C-435C-BA3A-6183B37898B9}" type="datetime1">
              <a:rPr lang="fr-BE" sz="2000" b="1" smtClean="0"/>
              <a:t>29/11/2010</a:t>
            </a:fld>
            <a:endParaRPr lang="fr-BE" sz="2000" b="1" dirty="0"/>
          </a:p>
        </p:txBody>
      </p:sp>
      <p:sp>
        <p:nvSpPr>
          <p:cNvPr id="3" name="Triangle isocèle 2"/>
          <p:cNvSpPr/>
          <p:nvPr/>
        </p:nvSpPr>
        <p:spPr>
          <a:xfrm rot="6898138">
            <a:off x="2329026" y="1565383"/>
            <a:ext cx="5184576" cy="4075569"/>
          </a:xfrm>
          <a:prstGeom prst="triangle">
            <a:avLst>
              <a:gd name="adj" fmla="val 0"/>
            </a:avLst>
          </a:prstGeom>
          <a:solidFill>
            <a:srgbClr val="FFFF00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 dirty="0">
              <a:solidFill>
                <a:schemeClr val="tx1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3635896" y="260648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dirty="0" smtClean="0"/>
              <a:t>L</a:t>
            </a:r>
            <a:endParaRPr lang="fr-BE" dirty="0"/>
          </a:p>
        </p:txBody>
      </p:sp>
      <p:sp>
        <p:nvSpPr>
          <p:cNvPr id="6" name="ZoneTexte 5"/>
          <p:cNvSpPr txBox="1"/>
          <p:nvPr/>
        </p:nvSpPr>
        <p:spPr>
          <a:xfrm>
            <a:off x="7884368" y="1772816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dirty="0" smtClean="0"/>
              <a:t>M</a:t>
            </a:r>
            <a:endParaRPr lang="fr-BE" dirty="0"/>
          </a:p>
        </p:txBody>
      </p:sp>
      <p:sp>
        <p:nvSpPr>
          <p:cNvPr id="7" name="ZoneTexte 6"/>
          <p:cNvSpPr txBox="1"/>
          <p:nvPr/>
        </p:nvSpPr>
        <p:spPr>
          <a:xfrm>
            <a:off x="1403648" y="4725144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dirty="0" smtClean="0"/>
              <a:t>N</a:t>
            </a:r>
            <a:endParaRPr lang="fr-BE" dirty="0"/>
          </a:p>
        </p:txBody>
      </p:sp>
      <p:sp>
        <p:nvSpPr>
          <p:cNvPr id="9" name="ZoneTexte 8"/>
          <p:cNvSpPr txBox="1"/>
          <p:nvPr/>
        </p:nvSpPr>
        <p:spPr>
          <a:xfrm>
            <a:off x="2339752" y="2420888"/>
            <a:ext cx="6480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2400" b="1" dirty="0" smtClean="0"/>
              <a:t>10</a:t>
            </a:r>
            <a:endParaRPr lang="fr-BE" sz="2400" b="1" dirty="0"/>
          </a:p>
        </p:txBody>
      </p:sp>
      <p:sp>
        <p:nvSpPr>
          <p:cNvPr id="10" name="ZoneTexte 9"/>
          <p:cNvSpPr txBox="1"/>
          <p:nvPr/>
        </p:nvSpPr>
        <p:spPr>
          <a:xfrm>
            <a:off x="6084168" y="764704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2400" b="1" dirty="0" smtClean="0"/>
              <a:t>5</a:t>
            </a:r>
            <a:endParaRPr lang="fr-BE" sz="2400" b="1" dirty="0"/>
          </a:p>
        </p:txBody>
      </p:sp>
      <p:sp>
        <p:nvSpPr>
          <p:cNvPr id="11" name="ZoneTexte 10"/>
          <p:cNvSpPr txBox="1"/>
          <p:nvPr/>
        </p:nvSpPr>
        <p:spPr>
          <a:xfrm>
            <a:off x="5436096" y="3429000"/>
            <a:ext cx="9361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2400" b="1" dirty="0" smtClean="0"/>
              <a:t>√125</a:t>
            </a:r>
            <a:endParaRPr lang="fr-BE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780DF-618C-435C-BA3A-6183B37898B9}" type="datetime1">
              <a:rPr lang="fr-BE" sz="2000" b="1" smtClean="0"/>
              <a:t>29/11/2010</a:t>
            </a:fld>
            <a:endParaRPr lang="fr-BE" sz="2000" b="1" dirty="0"/>
          </a:p>
        </p:txBody>
      </p:sp>
      <p:sp>
        <p:nvSpPr>
          <p:cNvPr id="3" name="Triangle isocèle 2"/>
          <p:cNvSpPr/>
          <p:nvPr/>
        </p:nvSpPr>
        <p:spPr>
          <a:xfrm rot="3920762">
            <a:off x="1471862" y="-47078"/>
            <a:ext cx="5205909" cy="4281089"/>
          </a:xfrm>
          <a:prstGeom prst="triangle">
            <a:avLst>
              <a:gd name="adj" fmla="val 100000"/>
            </a:avLst>
          </a:prstGeom>
          <a:solidFill>
            <a:srgbClr val="FFFF00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5" name="ZoneTexte 4"/>
          <p:cNvSpPr txBox="1"/>
          <p:nvPr/>
        </p:nvSpPr>
        <p:spPr>
          <a:xfrm>
            <a:off x="467544" y="476672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dirty="0" smtClean="0"/>
              <a:t>D</a:t>
            </a:r>
            <a:endParaRPr lang="fr-BE" dirty="0"/>
          </a:p>
        </p:txBody>
      </p:sp>
      <p:sp>
        <p:nvSpPr>
          <p:cNvPr id="6" name="ZoneTexte 5"/>
          <p:cNvSpPr txBox="1"/>
          <p:nvPr/>
        </p:nvSpPr>
        <p:spPr>
          <a:xfrm>
            <a:off x="7020272" y="3068960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dirty="0" smtClean="0"/>
              <a:t>T</a:t>
            </a:r>
            <a:endParaRPr lang="fr-BE" dirty="0"/>
          </a:p>
        </p:txBody>
      </p:sp>
      <p:sp>
        <p:nvSpPr>
          <p:cNvPr id="7" name="ZoneTexte 6"/>
          <p:cNvSpPr txBox="1"/>
          <p:nvPr/>
        </p:nvSpPr>
        <p:spPr>
          <a:xfrm>
            <a:off x="2411760" y="5229200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dirty="0" smtClean="0"/>
              <a:t>K</a:t>
            </a:r>
            <a:endParaRPr lang="fr-BE" dirty="0"/>
          </a:p>
        </p:txBody>
      </p:sp>
      <p:sp>
        <p:nvSpPr>
          <p:cNvPr id="8" name="ZoneTexte 7"/>
          <p:cNvSpPr txBox="1"/>
          <p:nvPr/>
        </p:nvSpPr>
        <p:spPr>
          <a:xfrm>
            <a:off x="1259632" y="3140968"/>
            <a:ext cx="576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2800" b="1" dirty="0" smtClean="0"/>
              <a:t>√2</a:t>
            </a:r>
            <a:endParaRPr lang="fr-BE" sz="2800" b="1" dirty="0"/>
          </a:p>
        </p:txBody>
      </p:sp>
      <p:sp>
        <p:nvSpPr>
          <p:cNvPr id="9" name="ZoneTexte 8"/>
          <p:cNvSpPr txBox="1"/>
          <p:nvPr/>
        </p:nvSpPr>
        <p:spPr>
          <a:xfrm>
            <a:off x="5220072" y="4509120"/>
            <a:ext cx="6480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2800" b="1" dirty="0" smtClean="0"/>
              <a:t>√3</a:t>
            </a:r>
            <a:endParaRPr lang="fr-BE" sz="2800" b="1" dirty="0"/>
          </a:p>
        </p:txBody>
      </p:sp>
      <p:sp>
        <p:nvSpPr>
          <p:cNvPr id="10" name="ZoneTexte 9"/>
          <p:cNvSpPr txBox="1"/>
          <p:nvPr/>
        </p:nvSpPr>
        <p:spPr>
          <a:xfrm>
            <a:off x="4283968" y="1772816"/>
            <a:ext cx="7920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2800" b="1" dirty="0" smtClean="0"/>
              <a:t>√5</a:t>
            </a:r>
            <a:endParaRPr lang="fr-BE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780DF-618C-435C-BA3A-6183B37898B9}" type="datetime1">
              <a:rPr lang="fr-BE" sz="2000" b="1" smtClean="0"/>
              <a:t>29/11/2010</a:t>
            </a:fld>
            <a:endParaRPr lang="fr-BE" sz="2000" b="1" dirty="0"/>
          </a:p>
        </p:txBody>
      </p:sp>
      <p:sp>
        <p:nvSpPr>
          <p:cNvPr id="39937" name="AutoShape 1"/>
          <p:cNvSpPr>
            <a:spLocks noChangeArrowheads="1"/>
          </p:cNvSpPr>
          <p:nvPr/>
        </p:nvSpPr>
        <p:spPr bwMode="auto">
          <a:xfrm flipH="1">
            <a:off x="1547662" y="764704"/>
            <a:ext cx="5904658" cy="4536504"/>
          </a:xfrm>
          <a:prstGeom prst="rtTriangle">
            <a:avLst/>
          </a:prstGeom>
          <a:solidFill>
            <a:srgbClr val="FFFFFF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BE"/>
          </a:p>
        </p:txBody>
      </p:sp>
      <p:sp>
        <p:nvSpPr>
          <p:cNvPr id="5" name="ZoneTexte 4"/>
          <p:cNvSpPr txBox="1"/>
          <p:nvPr/>
        </p:nvSpPr>
        <p:spPr>
          <a:xfrm>
            <a:off x="7380312" y="476672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dirty="0" smtClean="0"/>
              <a:t>D</a:t>
            </a:r>
            <a:endParaRPr lang="fr-BE" dirty="0"/>
          </a:p>
        </p:txBody>
      </p:sp>
      <p:sp>
        <p:nvSpPr>
          <p:cNvPr id="6" name="ZoneTexte 5"/>
          <p:cNvSpPr txBox="1"/>
          <p:nvPr/>
        </p:nvSpPr>
        <p:spPr>
          <a:xfrm>
            <a:off x="7236296" y="5301208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dirty="0" smtClean="0"/>
              <a:t>E</a:t>
            </a:r>
            <a:endParaRPr lang="fr-BE" dirty="0"/>
          </a:p>
        </p:txBody>
      </p:sp>
      <p:sp>
        <p:nvSpPr>
          <p:cNvPr id="7" name="ZoneTexte 6"/>
          <p:cNvSpPr txBox="1"/>
          <p:nvPr/>
        </p:nvSpPr>
        <p:spPr>
          <a:xfrm>
            <a:off x="1259632" y="5301208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dirty="0"/>
              <a:t>F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3995936" y="2636912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dirty="0" smtClean="0"/>
              <a:t>w</a:t>
            </a:r>
            <a:endParaRPr lang="fr-BE" dirty="0"/>
          </a:p>
        </p:txBody>
      </p:sp>
      <p:sp>
        <p:nvSpPr>
          <p:cNvPr id="9" name="ZoneTexte 8"/>
          <p:cNvSpPr txBox="1"/>
          <p:nvPr/>
        </p:nvSpPr>
        <p:spPr>
          <a:xfrm>
            <a:off x="5004048" y="5445224"/>
            <a:ext cx="288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dirty="0" smtClean="0"/>
              <a:t>v</a:t>
            </a:r>
            <a:endParaRPr lang="fr-BE" dirty="0"/>
          </a:p>
        </p:txBody>
      </p:sp>
      <p:sp>
        <p:nvSpPr>
          <p:cNvPr id="10" name="ZoneTexte 9"/>
          <p:cNvSpPr txBox="1"/>
          <p:nvPr/>
        </p:nvSpPr>
        <p:spPr>
          <a:xfrm>
            <a:off x="7740352" y="3212976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dirty="0" smtClean="0"/>
              <a:t>p</a:t>
            </a:r>
            <a:endParaRPr lang="fr-B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780DF-618C-435C-BA3A-6183B37898B9}" type="datetime1">
              <a:rPr lang="fr-BE" sz="2000" b="1" smtClean="0"/>
              <a:t>29/11/2010</a:t>
            </a:fld>
            <a:endParaRPr lang="fr-BE" sz="2000" b="1" dirty="0"/>
          </a:p>
        </p:txBody>
      </p:sp>
      <p:sp>
        <p:nvSpPr>
          <p:cNvPr id="3" name="Triangle isocèle 2"/>
          <p:cNvSpPr/>
          <p:nvPr/>
        </p:nvSpPr>
        <p:spPr>
          <a:xfrm rot="18488250">
            <a:off x="1238633" y="1383955"/>
            <a:ext cx="6316748" cy="3018108"/>
          </a:xfrm>
          <a:prstGeom prst="triangle">
            <a:avLst>
              <a:gd name="adj" fmla="val 39899"/>
            </a:avLst>
          </a:prstGeom>
          <a:solidFill>
            <a:srgbClr val="FFFF00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5" name="ZoneTexte 4"/>
          <p:cNvSpPr txBox="1"/>
          <p:nvPr/>
        </p:nvSpPr>
        <p:spPr>
          <a:xfrm>
            <a:off x="2411760" y="2267580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dirty="0" smtClean="0"/>
              <a:t>A</a:t>
            </a:r>
            <a:endParaRPr lang="fr-BE" dirty="0"/>
          </a:p>
        </p:txBody>
      </p:sp>
      <p:sp>
        <p:nvSpPr>
          <p:cNvPr id="6" name="ZoneTexte 5"/>
          <p:cNvSpPr txBox="1"/>
          <p:nvPr/>
        </p:nvSpPr>
        <p:spPr>
          <a:xfrm>
            <a:off x="7524328" y="1124744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dirty="0" smtClean="0"/>
              <a:t>B</a:t>
            </a:r>
            <a:endParaRPr lang="fr-BE" dirty="0"/>
          </a:p>
        </p:txBody>
      </p:sp>
      <p:sp>
        <p:nvSpPr>
          <p:cNvPr id="7" name="ZoneTexte 6"/>
          <p:cNvSpPr txBox="1"/>
          <p:nvPr/>
        </p:nvSpPr>
        <p:spPr>
          <a:xfrm>
            <a:off x="2987824" y="6093296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dirty="0" smtClean="0"/>
              <a:t>C</a:t>
            </a:r>
            <a:endParaRPr lang="fr-BE" dirty="0"/>
          </a:p>
        </p:txBody>
      </p:sp>
      <p:sp>
        <p:nvSpPr>
          <p:cNvPr id="8" name="ZoneTexte 7"/>
          <p:cNvSpPr txBox="1"/>
          <p:nvPr/>
        </p:nvSpPr>
        <p:spPr>
          <a:xfrm>
            <a:off x="4572000" y="1340768"/>
            <a:ext cx="6480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2400" b="1" dirty="0" smtClean="0"/>
              <a:t>√2</a:t>
            </a:r>
            <a:endParaRPr lang="fr-BE" sz="2400" b="1" dirty="0"/>
          </a:p>
        </p:txBody>
      </p:sp>
      <p:sp>
        <p:nvSpPr>
          <p:cNvPr id="9" name="ZoneTexte 8"/>
          <p:cNvSpPr txBox="1"/>
          <p:nvPr/>
        </p:nvSpPr>
        <p:spPr>
          <a:xfrm>
            <a:off x="2411760" y="4077072"/>
            <a:ext cx="6480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2400" b="1" dirty="0" smtClean="0"/>
              <a:t>√2</a:t>
            </a:r>
            <a:endParaRPr lang="fr-BE" sz="2400" b="1" dirty="0"/>
          </a:p>
        </p:txBody>
      </p:sp>
      <p:sp>
        <p:nvSpPr>
          <p:cNvPr id="10" name="ZoneTexte 9"/>
          <p:cNvSpPr txBox="1"/>
          <p:nvPr/>
        </p:nvSpPr>
        <p:spPr>
          <a:xfrm>
            <a:off x="5796136" y="4005064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z="2400" b="1" dirty="0" smtClean="0"/>
              <a:t>2</a:t>
            </a:r>
            <a:endParaRPr lang="fr-BE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780DF-618C-435C-BA3A-6183B37898B9}" type="datetime1">
              <a:rPr lang="fr-BE" sz="2000" b="1" smtClean="0"/>
              <a:t>29/11/2010</a:t>
            </a:fld>
            <a:endParaRPr lang="fr-BE" sz="2000" b="1" dirty="0"/>
          </a:p>
        </p:txBody>
      </p:sp>
      <p:sp>
        <p:nvSpPr>
          <p:cNvPr id="37889" name="AutoShape 1"/>
          <p:cNvSpPr>
            <a:spLocks noChangeArrowheads="1"/>
          </p:cNvSpPr>
          <p:nvPr/>
        </p:nvSpPr>
        <p:spPr bwMode="auto">
          <a:xfrm rot="5400000">
            <a:off x="3059832" y="-27384"/>
            <a:ext cx="3672408" cy="7272808"/>
          </a:xfrm>
          <a:prstGeom prst="rtTriangle">
            <a:avLst/>
          </a:prstGeom>
          <a:solidFill>
            <a:srgbClr val="FFFFFF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BE"/>
          </a:p>
        </p:txBody>
      </p:sp>
      <p:sp>
        <p:nvSpPr>
          <p:cNvPr id="7" name="ZoneTexte 6"/>
          <p:cNvSpPr txBox="1"/>
          <p:nvPr/>
        </p:nvSpPr>
        <p:spPr>
          <a:xfrm>
            <a:off x="1115616" y="1331476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dirty="0" smtClean="0"/>
              <a:t>K</a:t>
            </a:r>
            <a:endParaRPr lang="fr-BE" dirty="0"/>
          </a:p>
        </p:txBody>
      </p:sp>
      <p:sp>
        <p:nvSpPr>
          <p:cNvPr id="8" name="ZoneTexte 7"/>
          <p:cNvSpPr txBox="1"/>
          <p:nvPr/>
        </p:nvSpPr>
        <p:spPr>
          <a:xfrm>
            <a:off x="8100392" y="1124744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dirty="0" smtClean="0"/>
              <a:t>J</a:t>
            </a:r>
            <a:endParaRPr lang="fr-BE" dirty="0"/>
          </a:p>
        </p:txBody>
      </p:sp>
      <p:sp>
        <p:nvSpPr>
          <p:cNvPr id="9" name="ZoneTexte 8"/>
          <p:cNvSpPr txBox="1"/>
          <p:nvPr/>
        </p:nvSpPr>
        <p:spPr>
          <a:xfrm>
            <a:off x="827584" y="5301208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dirty="0" smtClean="0"/>
              <a:t>W</a:t>
            </a:r>
            <a:endParaRPr lang="fr-BE" dirty="0"/>
          </a:p>
        </p:txBody>
      </p:sp>
      <p:sp>
        <p:nvSpPr>
          <p:cNvPr id="10" name="ZoneTexte 9"/>
          <p:cNvSpPr txBox="1"/>
          <p:nvPr/>
        </p:nvSpPr>
        <p:spPr>
          <a:xfrm>
            <a:off x="4355976" y="1268760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dirty="0" smtClean="0"/>
              <a:t>a</a:t>
            </a:r>
            <a:endParaRPr lang="fr-BE" dirty="0"/>
          </a:p>
        </p:txBody>
      </p:sp>
      <p:sp>
        <p:nvSpPr>
          <p:cNvPr id="11" name="ZoneTexte 10"/>
          <p:cNvSpPr txBox="1"/>
          <p:nvPr/>
        </p:nvSpPr>
        <p:spPr>
          <a:xfrm>
            <a:off x="755576" y="3429000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dirty="0" smtClean="0"/>
              <a:t>b</a:t>
            </a:r>
            <a:endParaRPr lang="fr-BE" dirty="0"/>
          </a:p>
        </p:txBody>
      </p:sp>
      <p:sp>
        <p:nvSpPr>
          <p:cNvPr id="12" name="ZoneTexte 11"/>
          <p:cNvSpPr txBox="1"/>
          <p:nvPr/>
        </p:nvSpPr>
        <p:spPr>
          <a:xfrm>
            <a:off x="5076056" y="3789040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dirty="0" smtClean="0"/>
              <a:t>c</a:t>
            </a:r>
            <a:endParaRPr lang="fr-B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780DF-618C-435C-BA3A-6183B37898B9}" type="datetime1">
              <a:rPr lang="fr-BE" sz="2000" b="1" smtClean="0"/>
              <a:t>29/11/2010</a:t>
            </a:fld>
            <a:endParaRPr lang="fr-BE" sz="2000" b="1" dirty="0"/>
          </a:p>
        </p:txBody>
      </p:sp>
      <p:sp>
        <p:nvSpPr>
          <p:cNvPr id="35841" name="AutoShape 1"/>
          <p:cNvSpPr>
            <a:spLocks noChangeArrowheads="1"/>
          </p:cNvSpPr>
          <p:nvPr/>
        </p:nvSpPr>
        <p:spPr bwMode="auto">
          <a:xfrm>
            <a:off x="1043608" y="1484784"/>
            <a:ext cx="7704856" cy="3672408"/>
          </a:xfrm>
          <a:prstGeom prst="rtTriangle">
            <a:avLst/>
          </a:prstGeom>
          <a:solidFill>
            <a:srgbClr val="FFFFFF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BE" dirty="0"/>
          </a:p>
        </p:txBody>
      </p:sp>
      <p:sp>
        <p:nvSpPr>
          <p:cNvPr id="6" name="ZoneTexte 5"/>
          <p:cNvSpPr txBox="1"/>
          <p:nvPr/>
        </p:nvSpPr>
        <p:spPr>
          <a:xfrm>
            <a:off x="827584" y="1115452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dirty="0" smtClean="0"/>
              <a:t>M</a:t>
            </a:r>
            <a:endParaRPr lang="fr-BE" dirty="0"/>
          </a:p>
        </p:txBody>
      </p:sp>
      <p:sp>
        <p:nvSpPr>
          <p:cNvPr id="7" name="ZoneTexte 6"/>
          <p:cNvSpPr txBox="1"/>
          <p:nvPr/>
        </p:nvSpPr>
        <p:spPr>
          <a:xfrm>
            <a:off x="8532440" y="4643844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dirty="0" smtClean="0"/>
              <a:t>P</a:t>
            </a:r>
            <a:endParaRPr lang="fr-BE" dirty="0"/>
          </a:p>
        </p:txBody>
      </p:sp>
      <p:sp>
        <p:nvSpPr>
          <p:cNvPr id="8" name="ZoneTexte 7"/>
          <p:cNvSpPr txBox="1"/>
          <p:nvPr/>
        </p:nvSpPr>
        <p:spPr>
          <a:xfrm>
            <a:off x="899592" y="5301208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dirty="0" smtClean="0"/>
              <a:t>O</a:t>
            </a:r>
            <a:endParaRPr lang="fr-BE" dirty="0"/>
          </a:p>
        </p:txBody>
      </p:sp>
      <p:sp>
        <p:nvSpPr>
          <p:cNvPr id="9" name="ZoneTexte 8"/>
          <p:cNvSpPr txBox="1"/>
          <p:nvPr/>
        </p:nvSpPr>
        <p:spPr>
          <a:xfrm>
            <a:off x="611560" y="3347700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dirty="0" smtClean="0"/>
              <a:t>x</a:t>
            </a:r>
            <a:endParaRPr lang="fr-BE" dirty="0"/>
          </a:p>
        </p:txBody>
      </p:sp>
      <p:sp>
        <p:nvSpPr>
          <p:cNvPr id="10" name="ZoneTexte 9"/>
          <p:cNvSpPr txBox="1"/>
          <p:nvPr/>
        </p:nvSpPr>
        <p:spPr>
          <a:xfrm>
            <a:off x="4716016" y="2771636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dirty="0" smtClean="0"/>
              <a:t>z</a:t>
            </a:r>
            <a:endParaRPr lang="fr-BE" dirty="0"/>
          </a:p>
        </p:txBody>
      </p:sp>
      <p:sp>
        <p:nvSpPr>
          <p:cNvPr id="11" name="ZoneTexte 10"/>
          <p:cNvSpPr txBox="1"/>
          <p:nvPr/>
        </p:nvSpPr>
        <p:spPr>
          <a:xfrm>
            <a:off x="4572000" y="5373216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dirty="0" smtClean="0"/>
              <a:t>y</a:t>
            </a:r>
            <a:endParaRPr lang="fr-B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780DF-618C-435C-BA3A-6183B37898B9}" type="datetime1">
              <a:rPr lang="fr-BE" sz="2000" b="1" smtClean="0"/>
              <a:t>29/11/2010</a:t>
            </a:fld>
            <a:endParaRPr lang="fr-BE" sz="2000" b="1" dirty="0"/>
          </a:p>
        </p:txBody>
      </p:sp>
      <p:sp>
        <p:nvSpPr>
          <p:cNvPr id="33793" name="AutoShape 1"/>
          <p:cNvSpPr>
            <a:spLocks noChangeArrowheads="1"/>
          </p:cNvSpPr>
          <p:nvPr/>
        </p:nvSpPr>
        <p:spPr bwMode="auto">
          <a:xfrm rot="-6313680">
            <a:off x="2409720" y="786117"/>
            <a:ext cx="3724163" cy="4533927"/>
          </a:xfrm>
          <a:prstGeom prst="rtTriangle">
            <a:avLst/>
          </a:prstGeom>
          <a:solidFill>
            <a:srgbClr val="FFFFFF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BE"/>
          </a:p>
        </p:txBody>
      </p:sp>
      <p:sp>
        <p:nvSpPr>
          <p:cNvPr id="5" name="ZoneTexte 4"/>
          <p:cNvSpPr txBox="1"/>
          <p:nvPr/>
        </p:nvSpPr>
        <p:spPr>
          <a:xfrm>
            <a:off x="6012160" y="260648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dirty="0" smtClean="0"/>
              <a:t>B</a:t>
            </a:r>
            <a:endParaRPr lang="fr-BE" dirty="0"/>
          </a:p>
        </p:txBody>
      </p:sp>
      <p:sp>
        <p:nvSpPr>
          <p:cNvPr id="6" name="ZoneTexte 5"/>
          <p:cNvSpPr txBox="1"/>
          <p:nvPr/>
        </p:nvSpPr>
        <p:spPr>
          <a:xfrm>
            <a:off x="2195736" y="5157192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dirty="0" smtClean="0"/>
              <a:t>L</a:t>
            </a:r>
            <a:endParaRPr lang="fr-BE" dirty="0"/>
          </a:p>
        </p:txBody>
      </p:sp>
      <p:sp>
        <p:nvSpPr>
          <p:cNvPr id="7" name="ZoneTexte 6"/>
          <p:cNvSpPr txBox="1"/>
          <p:nvPr/>
        </p:nvSpPr>
        <p:spPr>
          <a:xfrm>
            <a:off x="7020272" y="3861048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dirty="0" smtClean="0"/>
              <a:t>V</a:t>
            </a:r>
            <a:endParaRPr lang="fr-BE" dirty="0"/>
          </a:p>
        </p:txBody>
      </p:sp>
      <p:sp>
        <p:nvSpPr>
          <p:cNvPr id="8" name="ZoneTexte 7"/>
          <p:cNvSpPr txBox="1"/>
          <p:nvPr/>
        </p:nvSpPr>
        <p:spPr>
          <a:xfrm>
            <a:off x="3419872" y="2708920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dirty="0" smtClean="0"/>
              <a:t>r</a:t>
            </a:r>
            <a:endParaRPr lang="fr-BE" dirty="0"/>
          </a:p>
        </p:txBody>
      </p:sp>
      <p:sp>
        <p:nvSpPr>
          <p:cNvPr id="9" name="ZoneTexte 8"/>
          <p:cNvSpPr txBox="1"/>
          <p:nvPr/>
        </p:nvSpPr>
        <p:spPr>
          <a:xfrm>
            <a:off x="6804248" y="2492896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dirty="0" smtClean="0"/>
              <a:t>s</a:t>
            </a:r>
            <a:endParaRPr lang="fr-BE" dirty="0"/>
          </a:p>
        </p:txBody>
      </p:sp>
      <p:sp>
        <p:nvSpPr>
          <p:cNvPr id="10" name="ZoneTexte 9"/>
          <p:cNvSpPr txBox="1"/>
          <p:nvPr/>
        </p:nvSpPr>
        <p:spPr>
          <a:xfrm>
            <a:off x="5004048" y="4941168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dirty="0" smtClean="0"/>
              <a:t>t</a:t>
            </a:r>
            <a:endParaRPr lang="fr-B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780DF-618C-435C-BA3A-6183B37898B9}" type="datetime1">
              <a:rPr lang="fr-BE" sz="2000" b="1" smtClean="0"/>
              <a:t>29/11/2010</a:t>
            </a:fld>
            <a:endParaRPr lang="fr-BE" sz="2000" b="1" dirty="0"/>
          </a:p>
        </p:txBody>
      </p:sp>
      <p:sp>
        <p:nvSpPr>
          <p:cNvPr id="31745" name="AutoShape 1"/>
          <p:cNvSpPr>
            <a:spLocks noChangeArrowheads="1"/>
          </p:cNvSpPr>
          <p:nvPr/>
        </p:nvSpPr>
        <p:spPr bwMode="auto">
          <a:xfrm rot="12105829">
            <a:off x="2729953" y="909052"/>
            <a:ext cx="2768025" cy="4773826"/>
          </a:xfrm>
          <a:prstGeom prst="rtTriangle">
            <a:avLst/>
          </a:prstGeom>
          <a:solidFill>
            <a:srgbClr val="FFFFFF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BE"/>
          </a:p>
        </p:txBody>
      </p:sp>
      <p:sp>
        <p:nvSpPr>
          <p:cNvPr id="5" name="ZoneTexte 4"/>
          <p:cNvSpPr txBox="1"/>
          <p:nvPr/>
        </p:nvSpPr>
        <p:spPr>
          <a:xfrm>
            <a:off x="3347864" y="404664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dirty="0" smtClean="0"/>
              <a:t>D</a:t>
            </a:r>
            <a:endParaRPr lang="fr-BE" dirty="0"/>
          </a:p>
        </p:txBody>
      </p:sp>
      <p:sp>
        <p:nvSpPr>
          <p:cNvPr id="6" name="ZoneTexte 5"/>
          <p:cNvSpPr txBox="1"/>
          <p:nvPr/>
        </p:nvSpPr>
        <p:spPr>
          <a:xfrm>
            <a:off x="6300192" y="1475492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dirty="0" smtClean="0"/>
              <a:t>I</a:t>
            </a:r>
            <a:endParaRPr lang="fr-BE" dirty="0"/>
          </a:p>
        </p:txBody>
      </p:sp>
      <p:sp>
        <p:nvSpPr>
          <p:cNvPr id="7" name="ZoneTexte 6"/>
          <p:cNvSpPr txBox="1"/>
          <p:nvPr/>
        </p:nvSpPr>
        <p:spPr>
          <a:xfrm>
            <a:off x="4572000" y="5733256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dirty="0" smtClean="0"/>
              <a:t>S</a:t>
            </a:r>
            <a:endParaRPr lang="fr-BE" dirty="0"/>
          </a:p>
        </p:txBody>
      </p:sp>
      <p:sp>
        <p:nvSpPr>
          <p:cNvPr id="8" name="ZoneTexte 7"/>
          <p:cNvSpPr txBox="1"/>
          <p:nvPr/>
        </p:nvSpPr>
        <p:spPr>
          <a:xfrm>
            <a:off x="3419872" y="2996952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dirty="0" smtClean="0"/>
              <a:t>k</a:t>
            </a:r>
            <a:endParaRPr lang="fr-BE" dirty="0"/>
          </a:p>
        </p:txBody>
      </p:sp>
      <p:sp>
        <p:nvSpPr>
          <p:cNvPr id="9" name="ZoneTexte 8"/>
          <p:cNvSpPr txBox="1"/>
          <p:nvPr/>
        </p:nvSpPr>
        <p:spPr>
          <a:xfrm>
            <a:off x="5292080" y="764704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dirty="0"/>
              <a:t>p</a:t>
            </a:r>
            <a:endParaRPr lang="fr-BE" dirty="0"/>
          </a:p>
        </p:txBody>
      </p:sp>
      <p:sp>
        <p:nvSpPr>
          <p:cNvPr id="10" name="ZoneTexte 9"/>
          <p:cNvSpPr txBox="1"/>
          <p:nvPr/>
        </p:nvSpPr>
        <p:spPr>
          <a:xfrm>
            <a:off x="5796136" y="3429000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dirty="0" smtClean="0"/>
              <a:t>w</a:t>
            </a:r>
            <a:endParaRPr lang="fr-B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780DF-618C-435C-BA3A-6183B37898B9}" type="datetime1">
              <a:rPr lang="fr-BE" sz="2000" b="1" smtClean="0"/>
              <a:t>29/11/2010</a:t>
            </a:fld>
            <a:endParaRPr lang="fr-BE" sz="2000" b="1" dirty="0"/>
          </a:p>
        </p:txBody>
      </p:sp>
      <p:sp>
        <p:nvSpPr>
          <p:cNvPr id="29697" name="AutoShape 1"/>
          <p:cNvSpPr>
            <a:spLocks noChangeArrowheads="1"/>
          </p:cNvSpPr>
          <p:nvPr/>
        </p:nvSpPr>
        <p:spPr bwMode="auto">
          <a:xfrm rot="14545546" flipH="1">
            <a:off x="2765281" y="244911"/>
            <a:ext cx="3643991" cy="7067413"/>
          </a:xfrm>
          <a:prstGeom prst="rtTriangle">
            <a:avLst/>
          </a:prstGeom>
          <a:solidFill>
            <a:srgbClr val="FFFFFF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BE"/>
          </a:p>
        </p:txBody>
      </p:sp>
      <p:sp>
        <p:nvSpPr>
          <p:cNvPr id="5" name="ZoneTexte 4"/>
          <p:cNvSpPr txBox="1"/>
          <p:nvPr/>
        </p:nvSpPr>
        <p:spPr>
          <a:xfrm>
            <a:off x="6948264" y="260648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dirty="0" smtClean="0"/>
              <a:t>G</a:t>
            </a:r>
            <a:endParaRPr lang="fr-BE" dirty="0"/>
          </a:p>
        </p:txBody>
      </p:sp>
      <p:sp>
        <p:nvSpPr>
          <p:cNvPr id="6" name="ZoneTexte 5"/>
          <p:cNvSpPr txBox="1"/>
          <p:nvPr/>
        </p:nvSpPr>
        <p:spPr>
          <a:xfrm>
            <a:off x="323528" y="3861048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dirty="0" smtClean="0"/>
              <a:t>Q</a:t>
            </a:r>
            <a:endParaRPr lang="fr-BE" dirty="0"/>
          </a:p>
        </p:txBody>
      </p:sp>
      <p:sp>
        <p:nvSpPr>
          <p:cNvPr id="7" name="ZoneTexte 6"/>
          <p:cNvSpPr txBox="1"/>
          <p:nvPr/>
        </p:nvSpPr>
        <p:spPr>
          <a:xfrm>
            <a:off x="8244408" y="3861048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dirty="0" smtClean="0"/>
              <a:t>E</a:t>
            </a:r>
            <a:endParaRPr lang="fr-BE" dirty="0"/>
          </a:p>
        </p:txBody>
      </p:sp>
      <p:sp>
        <p:nvSpPr>
          <p:cNvPr id="8" name="ZoneTexte 7"/>
          <p:cNvSpPr txBox="1"/>
          <p:nvPr/>
        </p:nvSpPr>
        <p:spPr>
          <a:xfrm>
            <a:off x="4572000" y="4077072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dirty="0" smtClean="0"/>
              <a:t>z</a:t>
            </a:r>
            <a:endParaRPr lang="fr-BE" dirty="0"/>
          </a:p>
        </p:txBody>
      </p:sp>
      <p:sp>
        <p:nvSpPr>
          <p:cNvPr id="9" name="ZoneTexte 8"/>
          <p:cNvSpPr txBox="1"/>
          <p:nvPr/>
        </p:nvSpPr>
        <p:spPr>
          <a:xfrm>
            <a:off x="7812360" y="1700808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dirty="0" smtClean="0"/>
              <a:t>u</a:t>
            </a:r>
            <a:endParaRPr lang="fr-BE" dirty="0"/>
          </a:p>
        </p:txBody>
      </p:sp>
      <p:sp>
        <p:nvSpPr>
          <p:cNvPr id="10" name="ZoneTexte 9"/>
          <p:cNvSpPr txBox="1"/>
          <p:nvPr/>
        </p:nvSpPr>
        <p:spPr>
          <a:xfrm>
            <a:off x="3923928" y="1556792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dirty="0" smtClean="0"/>
              <a:t>v</a:t>
            </a:r>
            <a:endParaRPr lang="fr-B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780DF-618C-435C-BA3A-6183B37898B9}" type="datetime1">
              <a:rPr lang="fr-BE" sz="2000" b="1" smtClean="0"/>
              <a:t>29/11/2010</a:t>
            </a:fld>
            <a:endParaRPr lang="fr-BE" sz="2000" b="1" dirty="0"/>
          </a:p>
        </p:txBody>
      </p:sp>
      <p:sp>
        <p:nvSpPr>
          <p:cNvPr id="27649" name="AutoShape 1"/>
          <p:cNvSpPr>
            <a:spLocks noChangeArrowheads="1"/>
          </p:cNvSpPr>
          <p:nvPr/>
        </p:nvSpPr>
        <p:spPr bwMode="auto">
          <a:xfrm rot="12857202" flipH="1">
            <a:off x="1374373" y="2442567"/>
            <a:ext cx="6689504" cy="4536976"/>
          </a:xfrm>
          <a:prstGeom prst="rtTriangle">
            <a:avLst/>
          </a:prstGeom>
          <a:solidFill>
            <a:srgbClr val="FFFFFF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BE"/>
          </a:p>
        </p:txBody>
      </p:sp>
      <p:sp>
        <p:nvSpPr>
          <p:cNvPr id="5" name="ZoneTexte 4"/>
          <p:cNvSpPr txBox="1"/>
          <p:nvPr/>
        </p:nvSpPr>
        <p:spPr>
          <a:xfrm>
            <a:off x="8460432" y="4941168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dirty="0" smtClean="0"/>
              <a:t>M</a:t>
            </a:r>
            <a:endParaRPr lang="fr-BE" dirty="0"/>
          </a:p>
        </p:txBody>
      </p:sp>
      <p:sp>
        <p:nvSpPr>
          <p:cNvPr id="6" name="ZoneTexte 5"/>
          <p:cNvSpPr txBox="1"/>
          <p:nvPr/>
        </p:nvSpPr>
        <p:spPr>
          <a:xfrm>
            <a:off x="3275856" y="476672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dirty="0" smtClean="0"/>
              <a:t>D</a:t>
            </a:r>
            <a:endParaRPr lang="fr-BE" dirty="0"/>
          </a:p>
        </p:txBody>
      </p:sp>
      <p:sp>
        <p:nvSpPr>
          <p:cNvPr id="7" name="ZoneTexte 6"/>
          <p:cNvSpPr txBox="1"/>
          <p:nvPr/>
        </p:nvSpPr>
        <p:spPr>
          <a:xfrm>
            <a:off x="251520" y="4437112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dirty="0" smtClean="0"/>
              <a:t>A</a:t>
            </a:r>
            <a:endParaRPr lang="fr-BE" dirty="0"/>
          </a:p>
        </p:txBody>
      </p:sp>
      <p:sp>
        <p:nvSpPr>
          <p:cNvPr id="8" name="ZoneTexte 7"/>
          <p:cNvSpPr txBox="1"/>
          <p:nvPr/>
        </p:nvSpPr>
        <p:spPr>
          <a:xfrm>
            <a:off x="4283968" y="4869160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dirty="0" smtClean="0"/>
              <a:t>y</a:t>
            </a:r>
            <a:endParaRPr lang="fr-BE" dirty="0"/>
          </a:p>
        </p:txBody>
      </p:sp>
      <p:sp>
        <p:nvSpPr>
          <p:cNvPr id="9" name="ZoneTexte 8"/>
          <p:cNvSpPr txBox="1"/>
          <p:nvPr/>
        </p:nvSpPr>
        <p:spPr>
          <a:xfrm>
            <a:off x="5508104" y="2276872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dirty="0" smtClean="0"/>
              <a:t>t</a:t>
            </a:r>
            <a:endParaRPr lang="fr-BE" dirty="0"/>
          </a:p>
        </p:txBody>
      </p:sp>
      <p:sp>
        <p:nvSpPr>
          <p:cNvPr id="10" name="ZoneTexte 9"/>
          <p:cNvSpPr txBox="1"/>
          <p:nvPr/>
        </p:nvSpPr>
        <p:spPr>
          <a:xfrm>
            <a:off x="1619672" y="2348880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dirty="0" smtClean="0"/>
              <a:t>p</a:t>
            </a:r>
            <a:endParaRPr lang="fr-B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780DF-618C-435C-BA3A-6183B37898B9}" type="datetime1">
              <a:rPr lang="fr-BE" sz="2000" b="1" smtClean="0"/>
              <a:t>29/11/2010</a:t>
            </a:fld>
            <a:endParaRPr lang="fr-BE" sz="2000" b="1" dirty="0"/>
          </a:p>
        </p:txBody>
      </p:sp>
      <p:sp>
        <p:nvSpPr>
          <p:cNvPr id="25601" name="AutoShape 1"/>
          <p:cNvSpPr>
            <a:spLocks noChangeArrowheads="1"/>
          </p:cNvSpPr>
          <p:nvPr/>
        </p:nvSpPr>
        <p:spPr bwMode="auto">
          <a:xfrm rot="2639086" flipV="1">
            <a:off x="2666152" y="1534747"/>
            <a:ext cx="4640870" cy="5610780"/>
          </a:xfrm>
          <a:prstGeom prst="rtTriangle">
            <a:avLst/>
          </a:prstGeom>
          <a:solidFill>
            <a:srgbClr val="FFFFFF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BE"/>
          </a:p>
        </p:txBody>
      </p:sp>
      <p:sp>
        <p:nvSpPr>
          <p:cNvPr id="5" name="ZoneTexte 4"/>
          <p:cNvSpPr txBox="1"/>
          <p:nvPr/>
        </p:nvSpPr>
        <p:spPr>
          <a:xfrm>
            <a:off x="5292080" y="404664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dirty="0" smtClean="0"/>
              <a:t>P</a:t>
            </a:r>
            <a:endParaRPr lang="fr-BE" dirty="0"/>
          </a:p>
        </p:txBody>
      </p:sp>
      <p:sp>
        <p:nvSpPr>
          <p:cNvPr id="6" name="ZoneTexte 5"/>
          <p:cNvSpPr txBox="1"/>
          <p:nvPr/>
        </p:nvSpPr>
        <p:spPr>
          <a:xfrm>
            <a:off x="899592" y="4437112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dirty="0" smtClean="0"/>
              <a:t>Z</a:t>
            </a:r>
            <a:endParaRPr lang="fr-BE" dirty="0"/>
          </a:p>
        </p:txBody>
      </p:sp>
      <p:sp>
        <p:nvSpPr>
          <p:cNvPr id="7" name="ZoneTexte 6"/>
          <p:cNvSpPr txBox="1"/>
          <p:nvPr/>
        </p:nvSpPr>
        <p:spPr>
          <a:xfrm>
            <a:off x="8316416" y="4221088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dirty="0" smtClean="0"/>
              <a:t>W</a:t>
            </a:r>
            <a:endParaRPr lang="fr-BE" dirty="0"/>
          </a:p>
        </p:txBody>
      </p:sp>
      <p:sp>
        <p:nvSpPr>
          <p:cNvPr id="8" name="ZoneTexte 7"/>
          <p:cNvSpPr txBox="1"/>
          <p:nvPr/>
        </p:nvSpPr>
        <p:spPr>
          <a:xfrm>
            <a:off x="3131840" y="2132856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dirty="0" smtClean="0"/>
              <a:t>r</a:t>
            </a:r>
            <a:endParaRPr lang="fr-BE" dirty="0"/>
          </a:p>
        </p:txBody>
      </p:sp>
      <p:sp>
        <p:nvSpPr>
          <p:cNvPr id="9" name="ZoneTexte 8"/>
          <p:cNvSpPr txBox="1"/>
          <p:nvPr/>
        </p:nvSpPr>
        <p:spPr>
          <a:xfrm>
            <a:off x="6948264" y="1988840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dirty="0" smtClean="0"/>
              <a:t>z</a:t>
            </a:r>
            <a:endParaRPr lang="fr-BE" dirty="0"/>
          </a:p>
        </p:txBody>
      </p:sp>
      <p:sp>
        <p:nvSpPr>
          <p:cNvPr id="10" name="ZoneTexte 9"/>
          <p:cNvSpPr txBox="1"/>
          <p:nvPr/>
        </p:nvSpPr>
        <p:spPr>
          <a:xfrm>
            <a:off x="4860032" y="4509120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dirty="0" smtClean="0"/>
              <a:t>u</a:t>
            </a:r>
            <a:endParaRPr lang="fr-B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</TotalTime>
  <Words>170</Words>
  <Application>Microsoft Office PowerPoint</Application>
  <PresentationFormat>Affichage à l'écran (4:3)</PresentationFormat>
  <Paragraphs>160</Paragraphs>
  <Slides>20</Slides>
  <Notes>20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20</vt:i4>
      </vt:variant>
    </vt:vector>
  </HeadingPairs>
  <TitlesOfParts>
    <vt:vector size="21" baseType="lpstr">
      <vt:lpstr>Thème Office</vt:lpstr>
      <vt:lpstr>Diapositive 1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  <vt:lpstr>Diapositive 10</vt:lpstr>
      <vt:lpstr>Diapositive 11</vt:lpstr>
      <vt:lpstr>Diapositive 12</vt:lpstr>
      <vt:lpstr>Diapositive 13</vt:lpstr>
      <vt:lpstr>Diapositive 14</vt:lpstr>
      <vt:lpstr>Diapositive 15</vt:lpstr>
      <vt:lpstr>Diapositive 16</vt:lpstr>
      <vt:lpstr>Diapositive 17</vt:lpstr>
      <vt:lpstr>Diapositive 18</vt:lpstr>
      <vt:lpstr>Diapositive 19</vt:lpstr>
      <vt:lpstr>Diapositive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jean-pierre</dc:creator>
  <cp:lastModifiedBy>jean-pierre</cp:lastModifiedBy>
  <cp:revision>10</cp:revision>
  <dcterms:created xsi:type="dcterms:W3CDTF">2010-11-29T15:45:40Z</dcterms:created>
  <dcterms:modified xsi:type="dcterms:W3CDTF">2010-11-29T17:22:09Z</dcterms:modified>
</cp:coreProperties>
</file>