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66" r:id="rId4"/>
    <p:sldId id="258" r:id="rId5"/>
    <p:sldId id="257" r:id="rId6"/>
    <p:sldId id="261" r:id="rId7"/>
    <p:sldId id="272" r:id="rId8"/>
    <p:sldId id="259" r:id="rId9"/>
    <p:sldId id="263" r:id="rId10"/>
    <p:sldId id="274" r:id="rId11"/>
    <p:sldId id="262" r:id="rId12"/>
    <p:sldId id="260" r:id="rId13"/>
    <p:sldId id="264" r:id="rId14"/>
    <p:sldId id="265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7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avec légende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BE" smtClean="0"/>
              <a:t>Cliquez pour modifier les styles du texte du masque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us, Haut et b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l-BE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5601" y="4624668"/>
            <a:ext cx="8483600" cy="933450"/>
          </a:xfrm>
        </p:spPr>
        <p:txBody>
          <a:bodyPr>
            <a:normAutofit fontScale="90000"/>
          </a:bodyPr>
          <a:lstStyle/>
          <a:p>
            <a:pPr algn="r"/>
            <a:r>
              <a:rPr lang="fr-CA" dirty="0" smtClean="0"/>
              <a:t>Nom du musée</a:t>
            </a:r>
            <a:br>
              <a:rPr lang="fr-CA" dirty="0" smtClean="0"/>
            </a:br>
            <a:r>
              <a:rPr lang="fr-CA" sz="2200" dirty="0" smtClean="0">
                <a:solidFill>
                  <a:srgbClr val="FF0000"/>
                </a:solidFill>
              </a:rPr>
              <a:t>Ajouter </a:t>
            </a:r>
            <a:r>
              <a:rPr lang="fr-CA" sz="2200" dirty="0" smtClean="0">
                <a:solidFill>
                  <a:srgbClr val="FF0000"/>
                </a:solidFill>
              </a:rPr>
              <a:t>au moins 10 </a:t>
            </a:r>
            <a:r>
              <a:rPr lang="fr-CA" sz="2200" dirty="0" smtClean="0">
                <a:solidFill>
                  <a:srgbClr val="FF0000"/>
                </a:solidFill>
              </a:rPr>
              <a:t>photos </a:t>
            </a:r>
            <a:r>
              <a:rPr lang="fr-CA" sz="2200" dirty="0" smtClean="0">
                <a:solidFill>
                  <a:srgbClr val="FF0000"/>
                </a:solidFill>
              </a:rPr>
              <a:t>d’ambiance prises par toi (pas d’internet</a:t>
            </a:r>
            <a:r>
              <a:rPr lang="fr-CA" sz="2200" dirty="0" smtClean="0">
                <a:solidFill>
                  <a:srgbClr val="FF0000"/>
                </a:solidFill>
              </a:rPr>
              <a:t>)dans le PPT</a:t>
            </a:r>
            <a:endParaRPr lang="fr-CA" sz="22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NOM Prénom</a:t>
            </a:r>
          </a:p>
          <a:p>
            <a:r>
              <a:rPr lang="fr-CA" dirty="0" smtClean="0"/>
              <a:t>5TT</a:t>
            </a:r>
          </a:p>
          <a:p>
            <a:r>
              <a:rPr lang="fr-CA" dirty="0" smtClean="0"/>
              <a:t>Institut Sainte Thérèse - Manage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27810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2</a:t>
            </a:r>
            <a:r>
              <a:rPr lang="fr-CA" dirty="0" smtClean="0"/>
              <a:t>.1. Première </a:t>
            </a:r>
            <a:r>
              <a:rPr lang="fr-CA" dirty="0" smtClean="0"/>
              <a:t>rencontre avec l’</a:t>
            </a:r>
            <a:r>
              <a:rPr lang="fr-CA" dirty="0" err="1" smtClean="0"/>
              <a:t>oeuvre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Pourquoi ai-je choisi </a:t>
            </a:r>
            <a:r>
              <a:rPr lang="fr-CA" dirty="0" smtClean="0"/>
              <a:t>cette œuvre/ces </a:t>
            </a:r>
            <a:r>
              <a:rPr lang="fr-CA" dirty="0" smtClean="0"/>
              <a:t>œuvres ?</a:t>
            </a:r>
          </a:p>
          <a:p>
            <a:r>
              <a:rPr lang="fr-CA" dirty="0" smtClean="0"/>
              <a:t>Qu’est-ce qui m’est venu à l’esprit la première fois ?</a:t>
            </a:r>
          </a:p>
          <a:p>
            <a:r>
              <a:rPr lang="fr-CA" dirty="0" smtClean="0"/>
              <a:t>A quoi </a:t>
            </a:r>
            <a:r>
              <a:rPr lang="fr-CA" dirty="0" smtClean="0"/>
              <a:t>cette </a:t>
            </a:r>
            <a:r>
              <a:rPr lang="fr-CA" dirty="0" smtClean="0"/>
              <a:t>œuvre/</a:t>
            </a:r>
            <a:r>
              <a:rPr lang="fr-CA" dirty="0"/>
              <a:t>ces œuvres </a:t>
            </a:r>
            <a:r>
              <a:rPr lang="fr-CA" dirty="0" smtClean="0"/>
              <a:t>font</a:t>
            </a:r>
            <a:r>
              <a:rPr lang="fr-CA" dirty="0" smtClean="0"/>
              <a:t>-elle/s penser ?</a:t>
            </a:r>
          </a:p>
          <a:p>
            <a:endParaRPr lang="fr-CA" dirty="0" smtClean="0"/>
          </a:p>
          <a:p>
            <a:pPr lvl="1"/>
            <a:endParaRPr lang="fr-CA" dirty="0"/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99362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2.2. Émotions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CA" sz="2000" dirty="0"/>
              <a:t>Essaie de répondre à ces questions sous forme de mots-</a:t>
            </a:r>
            <a:r>
              <a:rPr lang="fr-CA" sz="2000" dirty="0" smtClean="0"/>
              <a:t>clés</a:t>
            </a:r>
          </a:p>
          <a:p>
            <a:pPr lvl="2"/>
            <a:r>
              <a:rPr lang="fr-FR" dirty="0" smtClean="0"/>
              <a:t>Quel effet ce musée/cette œuvre a</a:t>
            </a:r>
            <a:r>
              <a:rPr lang="fr-FR" dirty="0"/>
              <a:t>-t</a:t>
            </a:r>
            <a:r>
              <a:rPr lang="fr-FR" dirty="0" smtClean="0"/>
              <a:t>-il/elle </a:t>
            </a:r>
            <a:r>
              <a:rPr lang="fr-FR" dirty="0"/>
              <a:t>sur moi ? </a:t>
            </a:r>
            <a:endParaRPr lang="fr-FR" dirty="0" smtClean="0"/>
          </a:p>
          <a:p>
            <a:pPr lvl="4"/>
            <a:r>
              <a:rPr lang="fr-FR" dirty="0" smtClean="0"/>
              <a:t>Mes </a:t>
            </a:r>
            <a:r>
              <a:rPr lang="fr-FR" dirty="0"/>
              <a:t>émotions, ce que je ressens, ce que ça me fait, me </a:t>
            </a:r>
            <a:r>
              <a:rPr lang="fr-FR" dirty="0" smtClean="0"/>
              <a:t>procure</a:t>
            </a:r>
            <a:endParaRPr lang="fr-BE" dirty="0"/>
          </a:p>
          <a:p>
            <a:pPr lvl="2"/>
            <a:r>
              <a:rPr lang="fr-FR" dirty="0" smtClean="0"/>
              <a:t>Si </a:t>
            </a:r>
            <a:r>
              <a:rPr lang="fr-FR" dirty="0"/>
              <a:t>j’entrais dans </a:t>
            </a:r>
            <a:r>
              <a:rPr lang="fr-FR" dirty="0" smtClean="0"/>
              <a:t>une œuvre du musée/l’</a:t>
            </a:r>
            <a:r>
              <a:rPr lang="fr-FR" dirty="0" err="1" smtClean="0"/>
              <a:t>oeuvre</a:t>
            </a:r>
            <a:r>
              <a:rPr lang="fr-FR" dirty="0" smtClean="0"/>
              <a:t> </a:t>
            </a:r>
            <a:r>
              <a:rPr lang="fr-FR" dirty="0"/>
              <a:t>je serais </a:t>
            </a:r>
            <a:r>
              <a:rPr lang="fr-FR" dirty="0" smtClean="0"/>
              <a:t>?</a:t>
            </a:r>
            <a:endParaRPr lang="fr-BE" dirty="0"/>
          </a:p>
          <a:p>
            <a:pPr lvl="2"/>
            <a:r>
              <a:rPr lang="fr-FR" dirty="0" smtClean="0"/>
              <a:t>Ce </a:t>
            </a:r>
            <a:r>
              <a:rPr lang="fr-FR" dirty="0"/>
              <a:t>que j’aime ou pas. </a:t>
            </a:r>
            <a:r>
              <a:rPr lang="fr-FR" dirty="0" smtClean="0"/>
              <a:t>Le musée/l’œuvre </a:t>
            </a:r>
            <a:r>
              <a:rPr lang="fr-FR" dirty="0"/>
              <a:t>me touche, me rassure, me bouleverse ?...</a:t>
            </a:r>
            <a:r>
              <a:rPr lang="fr-BE" dirty="0"/>
              <a:t> </a:t>
            </a:r>
            <a:endParaRPr lang="fr-BE" dirty="0" smtClean="0"/>
          </a:p>
          <a:p>
            <a:pPr lvl="2"/>
            <a:r>
              <a:rPr lang="fr-BE" dirty="0" smtClean="0"/>
              <a:t>A l’oral, explique ces émotions</a:t>
            </a:r>
            <a:endParaRPr lang="fr-CA" dirty="0"/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96191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3. Interpréter</a:t>
            </a:r>
            <a:endParaRPr lang="fr-CA" dirty="0"/>
          </a:p>
        </p:txBody>
      </p:sp>
      <p:sp>
        <p:nvSpPr>
          <p:cNvPr id="3" name="ZoneTexte 2"/>
          <p:cNvSpPr txBox="1"/>
          <p:nvPr/>
        </p:nvSpPr>
        <p:spPr>
          <a:xfrm>
            <a:off x="1439333" y="1710267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rgbClr val="FF0000"/>
                </a:solidFill>
              </a:rPr>
              <a:t>Ne pas hésiter à ajouter des photos prises par toi</a:t>
            </a:r>
            <a:endParaRPr lang="fr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703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3.1. A quoi fait référence le musée/l’œuvre 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Quels sont les liens réels ou historiques ? Y en-a-t-il ?</a:t>
            </a:r>
          </a:p>
          <a:p>
            <a:r>
              <a:rPr lang="fr-CA" dirty="0" smtClean="0"/>
              <a:t>A quelles autres musées/œuvres est-il/elle lié/e ?</a:t>
            </a:r>
          </a:p>
          <a:p>
            <a:pPr marL="0" indent="0">
              <a:buNone/>
            </a:pPr>
            <a:endParaRPr lang="fr-CA" dirty="0"/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18074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3.2. Que veut dire le musée/l’œuvre 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Quelle est la signification générale ?</a:t>
            </a:r>
          </a:p>
          <a:p>
            <a:r>
              <a:rPr lang="fr-CA" dirty="0" smtClean="0"/>
              <a:t>Y a-t-il un message à délivrer ? A quoi sert le musée/l’œuvre ?</a:t>
            </a:r>
          </a:p>
          <a:p>
            <a:r>
              <a:rPr lang="fr-CA" dirty="0" smtClean="0"/>
              <a:t>Qu’est-ce que l’auteur de l’œuvre a voulu dire ? OU Pourquoi ce musée existe-t-il ?</a:t>
            </a:r>
            <a:endParaRPr lang="fr-CA" dirty="0"/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74398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91237" y="273050"/>
            <a:ext cx="4874938" cy="62715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CA" sz="5400" dirty="0" smtClean="0"/>
          </a:p>
          <a:p>
            <a:pPr marL="0" indent="0" algn="ctr">
              <a:buNone/>
            </a:pPr>
            <a:r>
              <a:rPr lang="fr-CA" sz="6600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Partie 2 </a:t>
            </a:r>
          </a:p>
          <a:p>
            <a:pPr marL="0" indent="0" algn="ctr">
              <a:buNone/>
            </a:pPr>
            <a:r>
              <a:rPr lang="fr-CA" sz="5400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Appréciation culturelle</a:t>
            </a:r>
            <a:endParaRPr lang="fr-CA" sz="5400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475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1. Premier argument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Explique en quelques </a:t>
            </a:r>
            <a:r>
              <a:rPr lang="fr-CA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mots-clés </a:t>
            </a:r>
            <a:r>
              <a:rPr lang="fr-CA" dirty="0" smtClean="0"/>
              <a:t>la 1</a:t>
            </a:r>
            <a:r>
              <a:rPr lang="fr-CA" baseline="30000" dirty="0" smtClean="0"/>
              <a:t>re</a:t>
            </a:r>
            <a:r>
              <a:rPr lang="fr-CA" dirty="0" smtClean="0"/>
              <a:t> raison qui a fait que tu as aimé ou pas aimé cette </a:t>
            </a:r>
            <a:r>
              <a:rPr lang="fr-CA" dirty="0" smtClean="0"/>
              <a:t>sortie </a:t>
            </a:r>
            <a:r>
              <a:rPr lang="fr-CA" dirty="0" smtClean="0"/>
              <a:t>culturelle</a:t>
            </a:r>
          </a:p>
          <a:p>
            <a:pPr marL="0" indent="0">
              <a:buNone/>
            </a:pPr>
            <a:endParaRPr lang="fr-CA" dirty="0" smtClean="0"/>
          </a:p>
          <a:p>
            <a:r>
              <a:rPr lang="fr-CA" dirty="0" smtClean="0"/>
              <a:t>Attention : tu ne dois pas répéter ce que tu as expliqué précédemment</a:t>
            </a:r>
          </a:p>
          <a:p>
            <a:r>
              <a:rPr lang="fr-CA" dirty="0" smtClean="0"/>
              <a:t>Attention à bien développer oralement ton argument (fais le lien avec les parcours précédents et le cours de 4</a:t>
            </a:r>
            <a:r>
              <a:rPr lang="fr-CA" baseline="30000" dirty="0" smtClean="0"/>
              <a:t>ème</a:t>
            </a:r>
            <a:r>
              <a:rPr lang="fr-CA" dirty="0"/>
              <a:t>)</a:t>
            </a:r>
            <a:endParaRPr lang="fr-CA" dirty="0" smtClean="0"/>
          </a:p>
          <a:p>
            <a:r>
              <a:rPr lang="fr-CA" dirty="0" smtClean="0"/>
              <a:t>Donne des exemples précis qui prouvent ton avis </a:t>
            </a:r>
          </a:p>
          <a:p>
            <a:pPr lvl="1"/>
            <a:r>
              <a:rPr lang="fr-CA" dirty="0" smtClean="0"/>
              <a:t>Ces exemples peuvent être liés au musée/à l’œuvre</a:t>
            </a:r>
          </a:p>
          <a:p>
            <a:pPr lvl="1"/>
            <a:r>
              <a:rPr lang="fr-CA" dirty="0" smtClean="0"/>
              <a:t>Ces exemples peuvent être liés à l’expérience en elle-même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03442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2</a:t>
            </a:r>
            <a:r>
              <a:rPr lang="fr-CA" dirty="0" smtClean="0"/>
              <a:t>. Deuxième argument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Explique en quelques </a:t>
            </a:r>
            <a:r>
              <a:rPr lang="fr-CA" dirty="0" smtClean="0">
                <a:solidFill>
                  <a:srgbClr val="772399"/>
                </a:solidFill>
              </a:rPr>
              <a:t>mots-clés</a:t>
            </a:r>
            <a:r>
              <a:rPr lang="fr-CA" dirty="0" smtClean="0"/>
              <a:t> la 2</a:t>
            </a:r>
            <a:r>
              <a:rPr lang="fr-CA" baseline="30000" dirty="0" smtClean="0"/>
              <a:t>ème</a:t>
            </a:r>
            <a:r>
              <a:rPr lang="fr-CA" dirty="0" smtClean="0"/>
              <a:t>  raison qui a fait que tu as aimé ou pas aimé cette </a:t>
            </a:r>
            <a:r>
              <a:rPr lang="fr-CA" dirty="0" smtClean="0"/>
              <a:t>sortie </a:t>
            </a:r>
            <a:r>
              <a:rPr lang="fr-CA" dirty="0" smtClean="0"/>
              <a:t>culturelle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29649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3. Troisième argument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Explique en quelques </a:t>
            </a:r>
            <a:r>
              <a:rPr lang="fr-CA" dirty="0" smtClean="0">
                <a:solidFill>
                  <a:srgbClr val="772399"/>
                </a:solidFill>
              </a:rPr>
              <a:t>mots-clés </a:t>
            </a:r>
            <a:r>
              <a:rPr lang="fr-CA" dirty="0" smtClean="0"/>
              <a:t>la 3</a:t>
            </a:r>
            <a:r>
              <a:rPr lang="fr-CA" baseline="30000" dirty="0" smtClean="0"/>
              <a:t>ème</a:t>
            </a:r>
            <a:r>
              <a:rPr lang="fr-CA" dirty="0" smtClean="0"/>
              <a:t>  raison qui a fait que tu as aimé ou pas aimé cette </a:t>
            </a:r>
            <a:r>
              <a:rPr lang="fr-CA" dirty="0" smtClean="0"/>
              <a:t>sortie </a:t>
            </a:r>
            <a:r>
              <a:rPr lang="fr-CA" dirty="0" smtClean="0"/>
              <a:t>culturelle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58956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3412" y="1479908"/>
            <a:ext cx="7326596" cy="1515634"/>
          </a:xfrm>
        </p:spPr>
        <p:txBody>
          <a:bodyPr/>
          <a:lstStyle/>
          <a:p>
            <a:pPr algn="ctr"/>
            <a:r>
              <a:rPr lang="fr-CA" dirty="0" smtClean="0"/>
              <a:t>Merci à tous pour votre attention !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fr-CA" sz="2400" dirty="0" smtClean="0"/>
              <a:t>Prénom</a:t>
            </a:r>
          </a:p>
          <a:p>
            <a:pPr algn="r"/>
            <a:endParaRPr lang="fr-CA" sz="2400" dirty="0"/>
          </a:p>
          <a:p>
            <a:pPr algn="r"/>
            <a:r>
              <a:rPr lang="fr-CA" sz="2400" dirty="0" smtClean="0">
                <a:solidFill>
                  <a:srgbClr val="FF0000"/>
                </a:solidFill>
              </a:rPr>
              <a:t>Ajouter une photo de toi devant l’œuvre/dans le musée</a:t>
            </a:r>
            <a:endParaRPr lang="fr-CA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4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5400" dirty="0" smtClean="0">
                <a:solidFill>
                  <a:srgbClr val="FF0000"/>
                </a:solidFill>
              </a:rPr>
              <a:t>Dia à enlever</a:t>
            </a:r>
            <a:endParaRPr lang="fr-CA" sz="54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fr-CA" dirty="0" smtClean="0">
              <a:solidFill>
                <a:srgbClr val="FF0000"/>
              </a:solidFill>
            </a:endParaRPr>
          </a:p>
          <a:p>
            <a:r>
              <a:rPr lang="fr-CA" dirty="0" smtClean="0">
                <a:solidFill>
                  <a:srgbClr val="FF0000"/>
                </a:solidFill>
              </a:rPr>
              <a:t>Ce PPT est un modèle, tu peux le modifier mais tout doit se trouver dans ta version (honnêtement, c’est du temps perdu mais tu fais ce que tu veux ;-)</a:t>
            </a:r>
          </a:p>
          <a:p>
            <a:r>
              <a:rPr lang="fr-CA" dirty="0" smtClean="0">
                <a:solidFill>
                  <a:srgbClr val="FF0000"/>
                </a:solidFill>
              </a:rPr>
              <a:t>Essaie </a:t>
            </a:r>
            <a:r>
              <a:rPr lang="fr-CA" dirty="0">
                <a:solidFill>
                  <a:srgbClr val="FF0000"/>
                </a:solidFill>
              </a:rPr>
              <a:t>d’utiliser des mots clés (pas de longues phrases, tu les formeras à l’oral</a:t>
            </a:r>
            <a:r>
              <a:rPr lang="fr-CA" dirty="0" smtClean="0">
                <a:solidFill>
                  <a:srgbClr val="FF0000"/>
                </a:solidFill>
              </a:rPr>
              <a:t>)</a:t>
            </a:r>
          </a:p>
          <a:p>
            <a:r>
              <a:rPr lang="fr-CA" dirty="0" err="1" smtClean="0">
                <a:solidFill>
                  <a:srgbClr val="FF0000"/>
                </a:solidFill>
              </a:rPr>
              <a:t>Evite</a:t>
            </a:r>
            <a:r>
              <a:rPr lang="fr-CA" dirty="0" smtClean="0">
                <a:solidFill>
                  <a:srgbClr val="FF0000"/>
                </a:solidFill>
              </a:rPr>
              <a:t> les couleurs flash, les fonds colorés (mal aux yeux et gaspillage d’encre)</a:t>
            </a:r>
          </a:p>
          <a:p>
            <a:r>
              <a:rPr lang="fr-CA" dirty="0" smtClean="0">
                <a:solidFill>
                  <a:srgbClr val="FF0000"/>
                </a:solidFill>
              </a:rPr>
              <a:t>Utilise la zone de commentaires si tu as peur d’oublier des choses à l’oral (ces commentaires ne seront visibles que par toi lors de la présentation orale)</a:t>
            </a:r>
          </a:p>
          <a:p>
            <a:r>
              <a:rPr lang="fr-CA" dirty="0" smtClean="0">
                <a:solidFill>
                  <a:srgbClr val="FF0000"/>
                </a:solidFill>
              </a:rPr>
              <a:t>Répète ta présentation orale</a:t>
            </a:r>
          </a:p>
          <a:p>
            <a:r>
              <a:rPr lang="fr-CA" dirty="0" smtClean="0">
                <a:solidFill>
                  <a:srgbClr val="FF0000"/>
                </a:solidFill>
              </a:rPr>
              <a:t>Il n’est pas nécessaire de laisser les questions apparentes, mais tu dois y répondre en mots clés et expliquer ce que tu dis à l’oral</a:t>
            </a:r>
          </a:p>
          <a:p>
            <a:r>
              <a:rPr lang="fr-CA" dirty="0" smtClean="0">
                <a:solidFill>
                  <a:srgbClr val="FF0000"/>
                </a:solidFill>
              </a:rPr>
              <a:t>Tu peux ajouter autant de </a:t>
            </a:r>
            <a:r>
              <a:rPr lang="fr-CA" dirty="0" err="1" smtClean="0">
                <a:solidFill>
                  <a:srgbClr val="FF0000"/>
                </a:solidFill>
              </a:rPr>
              <a:t>dias</a:t>
            </a:r>
            <a:r>
              <a:rPr lang="fr-CA" dirty="0" smtClean="0">
                <a:solidFill>
                  <a:srgbClr val="FF0000"/>
                </a:solidFill>
              </a:rPr>
              <a:t> que tu le souhaites (clic droit de la souris, commande dupliquer comme ça tu gardes la mise en forme</a:t>
            </a:r>
            <a:r>
              <a:rPr lang="fr-CA" dirty="0" smtClean="0">
                <a:solidFill>
                  <a:srgbClr val="FF0000"/>
                </a:solidFill>
              </a:rPr>
              <a:t>)</a:t>
            </a:r>
          </a:p>
          <a:p>
            <a:r>
              <a:rPr lang="fr-CA" dirty="0" smtClean="0">
                <a:solidFill>
                  <a:srgbClr val="FF0000"/>
                </a:solidFill>
              </a:rPr>
              <a:t>La présentation orale doit durer 5-8’</a:t>
            </a:r>
          </a:p>
          <a:p>
            <a:r>
              <a:rPr lang="fr-CA" dirty="0" smtClean="0">
                <a:solidFill>
                  <a:srgbClr val="FF0000"/>
                </a:solidFill>
              </a:rPr>
              <a:t>Essaie de faire participer </a:t>
            </a:r>
            <a:r>
              <a:rPr lang="fr-CA" smtClean="0">
                <a:solidFill>
                  <a:srgbClr val="FF0000"/>
                </a:solidFill>
              </a:rPr>
              <a:t>la classe</a:t>
            </a:r>
            <a:endParaRPr lang="fr-CA" dirty="0">
              <a:solidFill>
                <a:srgbClr val="FF0000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fr-CA" sz="2000" dirty="0" smtClean="0">
                <a:solidFill>
                  <a:srgbClr val="FF0000"/>
                </a:solidFill>
              </a:rPr>
              <a:t>Quelques conseils pour la réalisation de ton PPT</a:t>
            </a:r>
            <a:endParaRPr lang="fr-CA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165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91237" y="273050"/>
            <a:ext cx="4874938" cy="62715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CA" sz="5400" dirty="0" smtClean="0"/>
          </a:p>
          <a:p>
            <a:pPr marL="0" indent="0" algn="ctr">
              <a:buNone/>
            </a:pPr>
            <a:r>
              <a:rPr lang="fr-CA" sz="6600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Partie 1 </a:t>
            </a:r>
          </a:p>
          <a:p>
            <a:pPr marL="0" indent="0" algn="ctr">
              <a:buNone/>
            </a:pPr>
            <a:r>
              <a:rPr lang="fr-CA" sz="5400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Récit d’expérience</a:t>
            </a:r>
            <a:endParaRPr lang="fr-CA" sz="5400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074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1. Observer</a:t>
            </a:r>
            <a:endParaRPr lang="fr-CA" dirty="0"/>
          </a:p>
        </p:txBody>
      </p:sp>
      <p:sp>
        <p:nvSpPr>
          <p:cNvPr id="3" name="ZoneTexte 2"/>
          <p:cNvSpPr txBox="1"/>
          <p:nvPr/>
        </p:nvSpPr>
        <p:spPr>
          <a:xfrm>
            <a:off x="1439333" y="1710267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rgbClr val="FF0000"/>
                </a:solidFill>
              </a:rPr>
              <a:t>Ne pas hésiter à ajouter des photos prises par toi</a:t>
            </a:r>
            <a:endParaRPr lang="fr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770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1.1. Références générales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Nom, adresse, prix de l’entrée, site web, plan… : </a:t>
            </a:r>
          </a:p>
          <a:p>
            <a:r>
              <a:rPr lang="fr-CA" dirty="0"/>
              <a:t>D</a:t>
            </a:r>
            <a:r>
              <a:rPr lang="fr-CA" dirty="0" smtClean="0"/>
              <a:t>ate de la rencontre :</a:t>
            </a:r>
          </a:p>
          <a:p>
            <a:r>
              <a:rPr lang="fr-CA" dirty="0" smtClean="0"/>
              <a:t>J’étais avec (Seul ? En famille ? Avec un ami ?...)</a:t>
            </a:r>
          </a:p>
          <a:p>
            <a:r>
              <a:rPr lang="fr-CA" dirty="0" smtClean="0"/>
              <a:t>Comment m’y suis-je rendu ? Pourquoi ?</a:t>
            </a:r>
          </a:p>
          <a:p>
            <a:r>
              <a:rPr lang="fr-CA" dirty="0" smtClean="0"/>
              <a:t>Durée de la visite :</a:t>
            </a:r>
          </a:p>
          <a:p>
            <a:endParaRPr lang="fr-CA" dirty="0"/>
          </a:p>
          <a:p>
            <a:pPr lvl="1"/>
            <a:r>
              <a:rPr lang="fr-CA" dirty="0" smtClean="0"/>
              <a:t>Si tu as besoin de plusieurs </a:t>
            </a:r>
            <a:r>
              <a:rPr lang="fr-CA" dirty="0" err="1" smtClean="0"/>
              <a:t>dias</a:t>
            </a:r>
            <a:r>
              <a:rPr lang="fr-CA" dirty="0" smtClean="0"/>
              <a:t>, ajoute-les (via la commande dupliquer pour garder la mise en page)</a:t>
            </a:r>
          </a:p>
          <a:p>
            <a:pPr lvl="1"/>
            <a:endParaRPr lang="fr-CA" dirty="0"/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88169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1.2. Description </a:t>
            </a:r>
            <a:r>
              <a:rPr lang="fr-CA" dirty="0" smtClean="0"/>
              <a:t>générale</a:t>
            </a:r>
            <a:br>
              <a:rPr lang="fr-CA" dirty="0" smtClean="0"/>
            </a:br>
            <a:r>
              <a:rPr lang="fr-CA" dirty="0" smtClean="0"/>
              <a:t>du musée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Explique ici avec des mots-clés ce que tu as vu/lu/entendu de façon générale</a:t>
            </a:r>
          </a:p>
          <a:p>
            <a:r>
              <a:rPr lang="fr-CA" dirty="0" smtClean="0"/>
              <a:t>Tu dois ajouter des photos, des images prises par tes soins… </a:t>
            </a:r>
          </a:p>
          <a:p>
            <a:r>
              <a:rPr lang="fr-CA" dirty="0" smtClean="0"/>
              <a:t>Si tu as besoin de plusieurs </a:t>
            </a:r>
            <a:r>
              <a:rPr lang="fr-CA" dirty="0" err="1" smtClean="0"/>
              <a:t>dias</a:t>
            </a:r>
            <a:r>
              <a:rPr lang="fr-CA" dirty="0" smtClean="0"/>
              <a:t>, ajoute-les. </a:t>
            </a:r>
          </a:p>
          <a:p>
            <a:endParaRPr lang="fr-CA" dirty="0" smtClean="0"/>
          </a:p>
          <a:p>
            <a:pPr lvl="1"/>
            <a:r>
              <a:rPr lang="fr-CA" dirty="0" smtClean="0"/>
              <a:t>Fais-le en imaginant que le reste de la classe ne sait absolument pas de quoi tu parles</a:t>
            </a:r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92821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1.3. Description 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dirty="0" smtClean="0"/>
              <a:t>d’une œuvre en particulier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Explique ici avec des mots-clés </a:t>
            </a:r>
            <a:r>
              <a:rPr lang="fr-CA" dirty="0" smtClean="0"/>
              <a:t>une ou quelques </a:t>
            </a:r>
            <a:r>
              <a:rPr lang="fr-CA" dirty="0" smtClean="0"/>
              <a:t>œuvres (artiste, format, technique, courant…)</a:t>
            </a:r>
          </a:p>
          <a:p>
            <a:r>
              <a:rPr lang="fr-CA" dirty="0" smtClean="0"/>
              <a:t>Tu dois ajouter des photos, des images prises par tes soins… </a:t>
            </a:r>
          </a:p>
          <a:p>
            <a:r>
              <a:rPr lang="fr-CA" dirty="0" smtClean="0"/>
              <a:t>Si tu as besoin de plusieurs </a:t>
            </a:r>
            <a:r>
              <a:rPr lang="fr-CA" dirty="0" err="1" smtClean="0"/>
              <a:t>dias</a:t>
            </a:r>
            <a:r>
              <a:rPr lang="fr-CA" dirty="0" smtClean="0"/>
              <a:t>, ajoute-les via la commande dupliquer pour garder la mise en page</a:t>
            </a:r>
          </a:p>
          <a:p>
            <a:endParaRPr lang="fr-CA" dirty="0" smtClean="0"/>
          </a:p>
          <a:p>
            <a:pPr lvl="1"/>
            <a:r>
              <a:rPr lang="fr-CA" dirty="0" smtClean="0"/>
              <a:t>Fais-le en imaginant que le reste de la classe ne sait absolument pas de quoi tu parles</a:t>
            </a:r>
          </a:p>
          <a:p>
            <a:pPr lvl="1"/>
            <a:r>
              <a:rPr lang="fr-CA" dirty="0"/>
              <a:t>I</a:t>
            </a:r>
            <a:r>
              <a:rPr lang="fr-CA" dirty="0" smtClean="0"/>
              <a:t>l te faudra sans doute adapter les </a:t>
            </a:r>
            <a:r>
              <a:rPr lang="fr-CA" dirty="0" err="1" smtClean="0"/>
              <a:t>dias</a:t>
            </a:r>
            <a:r>
              <a:rPr lang="fr-CA" dirty="0" smtClean="0"/>
              <a:t> en fonction de tes choix personnels</a:t>
            </a:r>
          </a:p>
          <a:p>
            <a:pPr lvl="1"/>
            <a:endParaRPr lang="fr-CA" dirty="0"/>
          </a:p>
          <a:p>
            <a:pPr lvl="1"/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3894667" y="9482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11778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2. Ressentir</a:t>
            </a:r>
            <a:endParaRPr lang="fr-CA" dirty="0"/>
          </a:p>
        </p:txBody>
      </p:sp>
      <p:sp>
        <p:nvSpPr>
          <p:cNvPr id="3" name="ZoneTexte 2"/>
          <p:cNvSpPr txBox="1"/>
          <p:nvPr/>
        </p:nvSpPr>
        <p:spPr>
          <a:xfrm>
            <a:off x="1439333" y="1710267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rgbClr val="FF0000"/>
                </a:solidFill>
              </a:rPr>
              <a:t>Ne pas hésiter à ajouter des photos prises par toi</a:t>
            </a:r>
            <a:endParaRPr lang="fr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546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2</a:t>
            </a:r>
            <a:r>
              <a:rPr lang="fr-CA" dirty="0" smtClean="0"/>
              <a:t>.1. Première </a:t>
            </a:r>
            <a:r>
              <a:rPr lang="fr-CA" dirty="0" smtClean="0"/>
              <a:t>rencontre avec </a:t>
            </a:r>
            <a:br>
              <a:rPr lang="fr-CA" dirty="0" smtClean="0"/>
            </a:br>
            <a:r>
              <a:rPr lang="fr-CA" dirty="0" smtClean="0"/>
              <a:t>le musée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Pourquoi ai-je choisi ce </a:t>
            </a:r>
            <a:r>
              <a:rPr lang="fr-CA" dirty="0" smtClean="0"/>
              <a:t>musée ?</a:t>
            </a:r>
            <a:endParaRPr lang="fr-CA" dirty="0" smtClean="0"/>
          </a:p>
          <a:p>
            <a:r>
              <a:rPr lang="fr-CA" dirty="0" smtClean="0"/>
              <a:t>Qu’est-ce qui m’est venu à l’esprit la première fois ?</a:t>
            </a:r>
          </a:p>
          <a:p>
            <a:r>
              <a:rPr lang="fr-CA" dirty="0" smtClean="0"/>
              <a:t>A quoi ce </a:t>
            </a:r>
            <a:r>
              <a:rPr lang="fr-CA" dirty="0" smtClean="0"/>
              <a:t>musée </a:t>
            </a:r>
            <a:r>
              <a:rPr lang="fr-CA" dirty="0" smtClean="0"/>
              <a:t>me </a:t>
            </a:r>
            <a:r>
              <a:rPr lang="fr-CA" dirty="0" smtClean="0"/>
              <a:t>fait</a:t>
            </a:r>
            <a:r>
              <a:rPr lang="fr-CA" dirty="0" smtClean="0"/>
              <a:t>-il </a:t>
            </a:r>
            <a:r>
              <a:rPr lang="fr-CA" dirty="0" smtClean="0"/>
              <a:t>penser </a:t>
            </a:r>
            <a:r>
              <a:rPr lang="fr-CA" dirty="0" smtClean="0"/>
              <a:t>?</a:t>
            </a:r>
          </a:p>
          <a:p>
            <a:endParaRPr lang="fr-CA" dirty="0" smtClean="0"/>
          </a:p>
          <a:p>
            <a:pPr lvl="1"/>
            <a:endParaRPr lang="fr-CA" dirty="0"/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19820788"/>
      </p:ext>
    </p:extLst>
  </p:cSld>
  <p:clrMapOvr>
    <a:masterClrMapping/>
  </p:clrMapOvr>
</p:sld>
</file>

<file path=ppt/theme/theme1.xml><?xml version="1.0" encoding="utf-8"?>
<a:theme xmlns:a="http://schemas.openxmlformats.org/drawingml/2006/main" name="A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Avantage.thmx</Template>
  <TotalTime>123</TotalTime>
  <Words>841</Words>
  <Application>Microsoft Macintosh PowerPoint</Application>
  <PresentationFormat>Présentation à l'écran (4:3)</PresentationFormat>
  <Paragraphs>89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Avantage</vt:lpstr>
      <vt:lpstr>Nom du musée Ajouter au moins 10 photos d’ambiance prises par toi (pas d’internet)dans le PPT</vt:lpstr>
      <vt:lpstr>Dia à enlever</vt:lpstr>
      <vt:lpstr>Présentation PowerPoint</vt:lpstr>
      <vt:lpstr>1. Observer</vt:lpstr>
      <vt:lpstr>1.1. Références générales</vt:lpstr>
      <vt:lpstr>1.2. Description générale du musée</vt:lpstr>
      <vt:lpstr>1.3. Description  d’une œuvre en particulier</vt:lpstr>
      <vt:lpstr>2. Ressentir</vt:lpstr>
      <vt:lpstr>2.1. Première rencontre avec  le musée</vt:lpstr>
      <vt:lpstr>2.1. Première rencontre avec l’oeuvre</vt:lpstr>
      <vt:lpstr>2.2. Émotions</vt:lpstr>
      <vt:lpstr>3. Interpréter</vt:lpstr>
      <vt:lpstr>3.1. A quoi fait référence le musée/l’œuvre ?</vt:lpstr>
      <vt:lpstr>3.2. Que veut dire le musée/l’œuvre ?</vt:lpstr>
      <vt:lpstr>Présentation PowerPoint</vt:lpstr>
      <vt:lpstr>1. Premier argument</vt:lpstr>
      <vt:lpstr>2. Deuxième argument</vt:lpstr>
      <vt:lpstr>3. Troisième argument</vt:lpstr>
      <vt:lpstr>Merci à tous pour votre attention 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de l’expérience culturelle</dc:title>
  <dc:creator>Julie Pirenne</dc:creator>
  <cp:lastModifiedBy>Julie Pirenne</cp:lastModifiedBy>
  <cp:revision>10</cp:revision>
  <dcterms:created xsi:type="dcterms:W3CDTF">2022-06-02T14:21:51Z</dcterms:created>
  <dcterms:modified xsi:type="dcterms:W3CDTF">2022-11-18T10:47:03Z</dcterms:modified>
</cp:coreProperties>
</file>